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6"/>
  </p:notesMasterIdLst>
  <p:handoutMasterIdLst>
    <p:handoutMasterId r:id="rId47"/>
  </p:handoutMasterIdLst>
  <p:sldIdLst>
    <p:sldId id="256" r:id="rId5"/>
    <p:sldId id="257" r:id="rId6"/>
    <p:sldId id="258" r:id="rId7"/>
    <p:sldId id="259" r:id="rId8"/>
    <p:sldId id="272" r:id="rId9"/>
    <p:sldId id="280" r:id="rId10"/>
    <p:sldId id="270" r:id="rId11"/>
    <p:sldId id="265" r:id="rId12"/>
    <p:sldId id="279" r:id="rId13"/>
    <p:sldId id="281" r:id="rId14"/>
    <p:sldId id="282" r:id="rId15"/>
    <p:sldId id="283" r:id="rId16"/>
    <p:sldId id="284" r:id="rId17"/>
    <p:sldId id="285" r:id="rId18"/>
    <p:sldId id="286" r:id="rId19"/>
    <p:sldId id="287" r:id="rId20"/>
    <p:sldId id="288" r:id="rId21"/>
    <p:sldId id="289" r:id="rId22"/>
    <p:sldId id="290" r:id="rId23"/>
    <p:sldId id="291" r:id="rId24"/>
    <p:sldId id="292" r:id="rId25"/>
    <p:sldId id="293" r:id="rId26"/>
    <p:sldId id="294" r:id="rId27"/>
    <p:sldId id="295" r:id="rId28"/>
    <p:sldId id="296" r:id="rId29"/>
    <p:sldId id="297" r:id="rId30"/>
    <p:sldId id="298" r:id="rId31"/>
    <p:sldId id="299" r:id="rId32"/>
    <p:sldId id="300" r:id="rId33"/>
    <p:sldId id="301" r:id="rId34"/>
    <p:sldId id="302" r:id="rId35"/>
    <p:sldId id="303" r:id="rId36"/>
    <p:sldId id="304" r:id="rId37"/>
    <p:sldId id="305" r:id="rId38"/>
    <p:sldId id="306" r:id="rId39"/>
    <p:sldId id="307" r:id="rId40"/>
    <p:sldId id="308" r:id="rId41"/>
    <p:sldId id="267" r:id="rId42"/>
    <p:sldId id="260" r:id="rId43"/>
    <p:sldId id="309" r:id="rId44"/>
    <p:sldId id="268"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C4C1"/>
    <a:srgbClr val="EDE0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7" autoAdjust="0"/>
  </p:normalViewPr>
  <p:slideViewPr>
    <p:cSldViewPr snapToGrid="0">
      <p:cViewPr varScale="1">
        <p:scale>
          <a:sx n="78" d="100"/>
          <a:sy n="78" d="100"/>
        </p:scale>
        <p:origin x="878" y="62"/>
      </p:cViewPr>
      <p:guideLst/>
    </p:cSldViewPr>
  </p:slideViewPr>
  <p:outlineViewPr>
    <p:cViewPr>
      <p:scale>
        <a:sx n="33" d="100"/>
        <a:sy n="33" d="100"/>
      </p:scale>
      <p:origin x="0" y="-705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8/10/relationships/authors" Target="author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7CC8CE-DCCA-7C6E-1A4F-356F5640DF9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F7CBD63-165B-19A1-78E5-CB2442A66D2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9DC7D24-16BF-448E-8125-922AC25F2810}" type="datetimeFigureOut">
              <a:rPr lang="en-US" smtClean="0"/>
              <a:t>11/14/2024</a:t>
            </a:fld>
            <a:endParaRPr lang="en-US" dirty="0"/>
          </a:p>
        </p:txBody>
      </p:sp>
      <p:sp>
        <p:nvSpPr>
          <p:cNvPr id="4" name="Footer Placeholder 3">
            <a:extLst>
              <a:ext uri="{FF2B5EF4-FFF2-40B4-BE49-F238E27FC236}">
                <a16:creationId xmlns:a16="http://schemas.microsoft.com/office/drawing/2014/main" id="{A694E3C4-489C-3842-D2D8-6469DBE0830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C8E6E04-8D1D-E480-F398-D819127B7E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C099176-B171-453D-B4F4-0D63CE4F1E1A}" type="slidenum">
              <a:rPr lang="en-US" smtClean="0"/>
              <a:t>‹#›</a:t>
            </a:fld>
            <a:endParaRPr lang="en-US" dirty="0"/>
          </a:p>
        </p:txBody>
      </p:sp>
    </p:spTree>
    <p:extLst>
      <p:ext uri="{BB962C8B-B14F-4D97-AF65-F5344CB8AC3E}">
        <p14:creationId xmlns:p14="http://schemas.microsoft.com/office/powerpoint/2010/main" val="37484926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45A7B5-7120-4081-9C69-DA4001E9CDC7}" type="datetimeFigureOut">
              <a:rPr lang="en-US" smtClean="0"/>
              <a:t>11/14/2024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2BD5ED-768E-4A59-9586-6D48BCD969D8}" type="slidenum">
              <a:rPr lang="en-US" smtClean="0"/>
              <a:t>‹#›</a:t>
            </a:fld>
            <a:endParaRPr lang="en-US" dirty="0"/>
          </a:p>
        </p:txBody>
      </p:sp>
    </p:spTree>
    <p:extLst>
      <p:ext uri="{BB962C8B-B14F-4D97-AF65-F5344CB8AC3E}">
        <p14:creationId xmlns:p14="http://schemas.microsoft.com/office/powerpoint/2010/main" val="142252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1</a:t>
            </a:fld>
            <a:endParaRPr lang="en-US" dirty="0"/>
          </a:p>
        </p:txBody>
      </p:sp>
    </p:spTree>
    <p:extLst>
      <p:ext uri="{BB962C8B-B14F-4D97-AF65-F5344CB8AC3E}">
        <p14:creationId xmlns:p14="http://schemas.microsoft.com/office/powerpoint/2010/main" val="11521126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E5A0C4-FF9B-5FEC-7B44-7B3CA251A7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5E52BB-7A5E-F9E8-8460-650F38E833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E2A258-A71A-E74D-E41B-67C3672D9FD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3E4801-B483-CBA4-A90B-B8932D4C8FFC}"/>
              </a:ext>
            </a:extLst>
          </p:cNvPr>
          <p:cNvSpPr>
            <a:spLocks noGrp="1"/>
          </p:cNvSpPr>
          <p:nvPr>
            <p:ph type="sldNum" sz="quarter" idx="5"/>
          </p:nvPr>
        </p:nvSpPr>
        <p:spPr/>
        <p:txBody>
          <a:bodyPr/>
          <a:lstStyle/>
          <a:p>
            <a:fld id="{EE2BD5ED-768E-4A59-9586-6D48BCD969D8}" type="slidenum">
              <a:rPr lang="en-US" smtClean="0"/>
              <a:t>10</a:t>
            </a:fld>
            <a:endParaRPr lang="en-US" dirty="0"/>
          </a:p>
        </p:txBody>
      </p:sp>
    </p:spTree>
    <p:extLst>
      <p:ext uri="{BB962C8B-B14F-4D97-AF65-F5344CB8AC3E}">
        <p14:creationId xmlns:p14="http://schemas.microsoft.com/office/powerpoint/2010/main" val="27826989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D5CCEB-2C3A-0D77-5B1E-CC0C1DB157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7E1E7E-39FC-B56D-6102-E21DD95311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36133C-026E-95A8-C540-F7DB78F9CC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7806CF4-15A7-CD05-2494-DE6F9298FA9F}"/>
              </a:ext>
            </a:extLst>
          </p:cNvPr>
          <p:cNvSpPr>
            <a:spLocks noGrp="1"/>
          </p:cNvSpPr>
          <p:nvPr>
            <p:ph type="sldNum" sz="quarter" idx="5"/>
          </p:nvPr>
        </p:nvSpPr>
        <p:spPr/>
        <p:txBody>
          <a:bodyPr/>
          <a:lstStyle/>
          <a:p>
            <a:fld id="{EE2BD5ED-768E-4A59-9586-6D48BCD969D8}" type="slidenum">
              <a:rPr lang="en-US" smtClean="0"/>
              <a:t>11</a:t>
            </a:fld>
            <a:endParaRPr lang="en-US" dirty="0"/>
          </a:p>
        </p:txBody>
      </p:sp>
    </p:spTree>
    <p:extLst>
      <p:ext uri="{BB962C8B-B14F-4D97-AF65-F5344CB8AC3E}">
        <p14:creationId xmlns:p14="http://schemas.microsoft.com/office/powerpoint/2010/main" val="20303385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215883-35AB-0546-42D8-296D656EA1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D80CCA-B5B3-4CB2-10FE-62355F9350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00718A-3AD5-72D1-A6B8-6DD52A1B393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9B0F4D2-7F20-2B35-D2FE-1A471513C567}"/>
              </a:ext>
            </a:extLst>
          </p:cNvPr>
          <p:cNvSpPr>
            <a:spLocks noGrp="1"/>
          </p:cNvSpPr>
          <p:nvPr>
            <p:ph type="sldNum" sz="quarter" idx="5"/>
          </p:nvPr>
        </p:nvSpPr>
        <p:spPr/>
        <p:txBody>
          <a:bodyPr/>
          <a:lstStyle/>
          <a:p>
            <a:fld id="{EE2BD5ED-768E-4A59-9586-6D48BCD969D8}" type="slidenum">
              <a:rPr lang="en-US" smtClean="0"/>
              <a:t>12</a:t>
            </a:fld>
            <a:endParaRPr lang="en-US" dirty="0"/>
          </a:p>
        </p:txBody>
      </p:sp>
    </p:spTree>
    <p:extLst>
      <p:ext uri="{BB962C8B-B14F-4D97-AF65-F5344CB8AC3E}">
        <p14:creationId xmlns:p14="http://schemas.microsoft.com/office/powerpoint/2010/main" val="1047042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2EB912-7D73-AD94-B8B0-412DA144D7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360F02-B981-9E85-0925-51327341D7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B59F28-8331-5FA0-5AB9-1426969D4CA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46F473A-17D1-72AE-A1DE-DA8EE8BE9F3D}"/>
              </a:ext>
            </a:extLst>
          </p:cNvPr>
          <p:cNvSpPr>
            <a:spLocks noGrp="1"/>
          </p:cNvSpPr>
          <p:nvPr>
            <p:ph type="sldNum" sz="quarter" idx="5"/>
          </p:nvPr>
        </p:nvSpPr>
        <p:spPr/>
        <p:txBody>
          <a:bodyPr/>
          <a:lstStyle/>
          <a:p>
            <a:fld id="{EE2BD5ED-768E-4A59-9586-6D48BCD969D8}" type="slidenum">
              <a:rPr lang="en-US" smtClean="0"/>
              <a:t>13</a:t>
            </a:fld>
            <a:endParaRPr lang="en-US" dirty="0"/>
          </a:p>
        </p:txBody>
      </p:sp>
    </p:spTree>
    <p:extLst>
      <p:ext uri="{BB962C8B-B14F-4D97-AF65-F5344CB8AC3E}">
        <p14:creationId xmlns:p14="http://schemas.microsoft.com/office/powerpoint/2010/main" val="30727327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8143C8-3A63-FA25-AD28-E78351AB65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52C241-307C-573E-9B7A-B2125E3D12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96ED42-8A1A-DC5F-0337-40AC91ACB7D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476753C-1DB7-246E-C51E-35366FEC31B9}"/>
              </a:ext>
            </a:extLst>
          </p:cNvPr>
          <p:cNvSpPr>
            <a:spLocks noGrp="1"/>
          </p:cNvSpPr>
          <p:nvPr>
            <p:ph type="sldNum" sz="quarter" idx="5"/>
          </p:nvPr>
        </p:nvSpPr>
        <p:spPr/>
        <p:txBody>
          <a:bodyPr/>
          <a:lstStyle/>
          <a:p>
            <a:fld id="{EE2BD5ED-768E-4A59-9586-6D48BCD969D8}" type="slidenum">
              <a:rPr lang="en-US" smtClean="0"/>
              <a:t>14</a:t>
            </a:fld>
            <a:endParaRPr lang="en-US" dirty="0"/>
          </a:p>
        </p:txBody>
      </p:sp>
    </p:spTree>
    <p:extLst>
      <p:ext uri="{BB962C8B-B14F-4D97-AF65-F5344CB8AC3E}">
        <p14:creationId xmlns:p14="http://schemas.microsoft.com/office/powerpoint/2010/main" val="18974366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0276A1-5893-785E-BF46-74DB627CD0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3CA2DA-AACA-9E48-AFCF-FC27C697FD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181B5B-DC75-198F-911D-C8F4A944C23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321142C-1538-D195-1F4B-D2C46464D7F6}"/>
              </a:ext>
            </a:extLst>
          </p:cNvPr>
          <p:cNvSpPr>
            <a:spLocks noGrp="1"/>
          </p:cNvSpPr>
          <p:nvPr>
            <p:ph type="sldNum" sz="quarter" idx="5"/>
          </p:nvPr>
        </p:nvSpPr>
        <p:spPr/>
        <p:txBody>
          <a:bodyPr/>
          <a:lstStyle/>
          <a:p>
            <a:fld id="{EE2BD5ED-768E-4A59-9586-6D48BCD969D8}" type="slidenum">
              <a:rPr lang="en-US" smtClean="0"/>
              <a:t>15</a:t>
            </a:fld>
            <a:endParaRPr lang="en-US" dirty="0"/>
          </a:p>
        </p:txBody>
      </p:sp>
    </p:spTree>
    <p:extLst>
      <p:ext uri="{BB962C8B-B14F-4D97-AF65-F5344CB8AC3E}">
        <p14:creationId xmlns:p14="http://schemas.microsoft.com/office/powerpoint/2010/main" val="1947463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AD1FFF-1FF1-2203-22A4-8CE1F60C09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DD36F1-E286-3439-6C82-40A271ADFE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B10779-0A80-928C-2E52-E291B88C423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E8D3993-4880-1556-9866-595D6186F66C}"/>
              </a:ext>
            </a:extLst>
          </p:cNvPr>
          <p:cNvSpPr>
            <a:spLocks noGrp="1"/>
          </p:cNvSpPr>
          <p:nvPr>
            <p:ph type="sldNum" sz="quarter" idx="5"/>
          </p:nvPr>
        </p:nvSpPr>
        <p:spPr/>
        <p:txBody>
          <a:bodyPr/>
          <a:lstStyle/>
          <a:p>
            <a:fld id="{EE2BD5ED-768E-4A59-9586-6D48BCD969D8}" type="slidenum">
              <a:rPr lang="en-US" smtClean="0"/>
              <a:t>16</a:t>
            </a:fld>
            <a:endParaRPr lang="en-US" dirty="0"/>
          </a:p>
        </p:txBody>
      </p:sp>
    </p:spTree>
    <p:extLst>
      <p:ext uri="{BB962C8B-B14F-4D97-AF65-F5344CB8AC3E}">
        <p14:creationId xmlns:p14="http://schemas.microsoft.com/office/powerpoint/2010/main" val="2778536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7B7232-29EF-CF97-B8ED-608F435B96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C7568E-9727-8C6B-B35F-F5872280B9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778E7B-236B-009B-4F18-A04CC1717F6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A660B16-3CD6-D193-0B12-05071D7DCF4A}"/>
              </a:ext>
            </a:extLst>
          </p:cNvPr>
          <p:cNvSpPr>
            <a:spLocks noGrp="1"/>
          </p:cNvSpPr>
          <p:nvPr>
            <p:ph type="sldNum" sz="quarter" idx="5"/>
          </p:nvPr>
        </p:nvSpPr>
        <p:spPr/>
        <p:txBody>
          <a:bodyPr/>
          <a:lstStyle/>
          <a:p>
            <a:fld id="{EE2BD5ED-768E-4A59-9586-6D48BCD969D8}" type="slidenum">
              <a:rPr lang="en-US" smtClean="0"/>
              <a:t>17</a:t>
            </a:fld>
            <a:endParaRPr lang="en-US" dirty="0"/>
          </a:p>
        </p:txBody>
      </p:sp>
    </p:spTree>
    <p:extLst>
      <p:ext uri="{BB962C8B-B14F-4D97-AF65-F5344CB8AC3E}">
        <p14:creationId xmlns:p14="http://schemas.microsoft.com/office/powerpoint/2010/main" val="1951176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A42B7D-1753-FCFB-9CB2-23AE1DFAA6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B0FE13-909A-2F8A-A4F2-CA00A77EC4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54A245-E631-2478-1623-85AD25DA3A1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5F53ED2-04BE-2D98-D4B3-CE6FCC673685}"/>
              </a:ext>
            </a:extLst>
          </p:cNvPr>
          <p:cNvSpPr>
            <a:spLocks noGrp="1"/>
          </p:cNvSpPr>
          <p:nvPr>
            <p:ph type="sldNum" sz="quarter" idx="5"/>
          </p:nvPr>
        </p:nvSpPr>
        <p:spPr/>
        <p:txBody>
          <a:bodyPr/>
          <a:lstStyle/>
          <a:p>
            <a:fld id="{EE2BD5ED-768E-4A59-9586-6D48BCD969D8}" type="slidenum">
              <a:rPr lang="en-US" smtClean="0"/>
              <a:t>18</a:t>
            </a:fld>
            <a:endParaRPr lang="en-US" dirty="0"/>
          </a:p>
        </p:txBody>
      </p:sp>
    </p:spTree>
    <p:extLst>
      <p:ext uri="{BB962C8B-B14F-4D97-AF65-F5344CB8AC3E}">
        <p14:creationId xmlns:p14="http://schemas.microsoft.com/office/powerpoint/2010/main" val="16069169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DCBBC8-148A-A2FF-22B0-17ADF12A9E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67CB71-95B5-4E67-D6C9-C1EB947D4C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4BB05F-BE83-AD37-246C-A94BFC4C8C6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C72D2C9-89CA-85F2-B2B5-64C9018F0750}"/>
              </a:ext>
            </a:extLst>
          </p:cNvPr>
          <p:cNvSpPr>
            <a:spLocks noGrp="1"/>
          </p:cNvSpPr>
          <p:nvPr>
            <p:ph type="sldNum" sz="quarter" idx="5"/>
          </p:nvPr>
        </p:nvSpPr>
        <p:spPr/>
        <p:txBody>
          <a:bodyPr/>
          <a:lstStyle/>
          <a:p>
            <a:fld id="{EE2BD5ED-768E-4A59-9586-6D48BCD969D8}" type="slidenum">
              <a:rPr lang="en-US" smtClean="0"/>
              <a:t>19</a:t>
            </a:fld>
            <a:endParaRPr lang="en-US" dirty="0"/>
          </a:p>
        </p:txBody>
      </p:sp>
    </p:spTree>
    <p:extLst>
      <p:ext uri="{BB962C8B-B14F-4D97-AF65-F5344CB8AC3E}">
        <p14:creationId xmlns:p14="http://schemas.microsoft.com/office/powerpoint/2010/main" val="2912141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2</a:t>
            </a:fld>
            <a:endParaRPr lang="en-US" dirty="0"/>
          </a:p>
        </p:txBody>
      </p:sp>
    </p:spTree>
    <p:extLst>
      <p:ext uri="{BB962C8B-B14F-4D97-AF65-F5344CB8AC3E}">
        <p14:creationId xmlns:p14="http://schemas.microsoft.com/office/powerpoint/2010/main" val="26909659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299643-F6AA-A439-436E-214FBF6F27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240A0C-CDD8-EA5E-12E6-D8F0585D95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32A068-C774-68F4-F97F-767F84C27C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3CE2A59-87F5-E348-21E1-1C931534A267}"/>
              </a:ext>
            </a:extLst>
          </p:cNvPr>
          <p:cNvSpPr>
            <a:spLocks noGrp="1"/>
          </p:cNvSpPr>
          <p:nvPr>
            <p:ph type="sldNum" sz="quarter" idx="5"/>
          </p:nvPr>
        </p:nvSpPr>
        <p:spPr/>
        <p:txBody>
          <a:bodyPr/>
          <a:lstStyle/>
          <a:p>
            <a:fld id="{EE2BD5ED-768E-4A59-9586-6D48BCD969D8}" type="slidenum">
              <a:rPr lang="en-US" smtClean="0"/>
              <a:t>20</a:t>
            </a:fld>
            <a:endParaRPr lang="en-US" dirty="0"/>
          </a:p>
        </p:txBody>
      </p:sp>
    </p:spTree>
    <p:extLst>
      <p:ext uri="{BB962C8B-B14F-4D97-AF65-F5344CB8AC3E}">
        <p14:creationId xmlns:p14="http://schemas.microsoft.com/office/powerpoint/2010/main" val="36151752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9AD59A-6055-CEC9-ECA1-29DF7C4CB8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2A0F7F-01E2-D10A-6B1A-B586B1B9A1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61092C-FFAC-32D8-0EA0-9689D2374AB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7E7BDF7-50CE-9D93-1059-29F8D6A20E2A}"/>
              </a:ext>
            </a:extLst>
          </p:cNvPr>
          <p:cNvSpPr>
            <a:spLocks noGrp="1"/>
          </p:cNvSpPr>
          <p:nvPr>
            <p:ph type="sldNum" sz="quarter" idx="5"/>
          </p:nvPr>
        </p:nvSpPr>
        <p:spPr/>
        <p:txBody>
          <a:bodyPr/>
          <a:lstStyle/>
          <a:p>
            <a:fld id="{EE2BD5ED-768E-4A59-9586-6D48BCD969D8}" type="slidenum">
              <a:rPr lang="en-US" smtClean="0"/>
              <a:t>21</a:t>
            </a:fld>
            <a:endParaRPr lang="en-US" dirty="0"/>
          </a:p>
        </p:txBody>
      </p:sp>
    </p:spTree>
    <p:extLst>
      <p:ext uri="{BB962C8B-B14F-4D97-AF65-F5344CB8AC3E}">
        <p14:creationId xmlns:p14="http://schemas.microsoft.com/office/powerpoint/2010/main" val="18551395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05C19E-BF57-9BAF-77DD-3B33CEF8A5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1FF88A-BFFA-B099-89D8-F8505962B58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59F041-35B9-4C40-99D0-D6471757BEF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6A474AE-45AB-089F-7156-5F3ED3B69A38}"/>
              </a:ext>
            </a:extLst>
          </p:cNvPr>
          <p:cNvSpPr>
            <a:spLocks noGrp="1"/>
          </p:cNvSpPr>
          <p:nvPr>
            <p:ph type="sldNum" sz="quarter" idx="5"/>
          </p:nvPr>
        </p:nvSpPr>
        <p:spPr/>
        <p:txBody>
          <a:bodyPr/>
          <a:lstStyle/>
          <a:p>
            <a:fld id="{EE2BD5ED-768E-4A59-9586-6D48BCD969D8}" type="slidenum">
              <a:rPr lang="en-US" smtClean="0"/>
              <a:t>22</a:t>
            </a:fld>
            <a:endParaRPr lang="en-US" dirty="0"/>
          </a:p>
        </p:txBody>
      </p:sp>
    </p:spTree>
    <p:extLst>
      <p:ext uri="{BB962C8B-B14F-4D97-AF65-F5344CB8AC3E}">
        <p14:creationId xmlns:p14="http://schemas.microsoft.com/office/powerpoint/2010/main" val="35686071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A1F697-4A30-B14A-D6E5-15CD1E0F38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12549A-F447-2DE4-9DE0-4336E80F9A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163993-CE1E-1707-F40F-1778F2F291D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B820C13-4F2D-810A-0024-97EA7D6C0351}"/>
              </a:ext>
            </a:extLst>
          </p:cNvPr>
          <p:cNvSpPr>
            <a:spLocks noGrp="1"/>
          </p:cNvSpPr>
          <p:nvPr>
            <p:ph type="sldNum" sz="quarter" idx="5"/>
          </p:nvPr>
        </p:nvSpPr>
        <p:spPr/>
        <p:txBody>
          <a:bodyPr/>
          <a:lstStyle/>
          <a:p>
            <a:fld id="{EE2BD5ED-768E-4A59-9586-6D48BCD969D8}" type="slidenum">
              <a:rPr lang="en-US" smtClean="0"/>
              <a:t>23</a:t>
            </a:fld>
            <a:endParaRPr lang="en-US" dirty="0"/>
          </a:p>
        </p:txBody>
      </p:sp>
    </p:spTree>
    <p:extLst>
      <p:ext uri="{BB962C8B-B14F-4D97-AF65-F5344CB8AC3E}">
        <p14:creationId xmlns:p14="http://schemas.microsoft.com/office/powerpoint/2010/main" val="13474873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2C22A7-C660-410E-AEC3-44ACDF5ED9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6597F5-3683-B6E6-0389-6FDEA1CF45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538A2A-6373-BCE3-8828-554E024F744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005CCD8-B61D-AE8B-7BA9-F9A5D747F7ED}"/>
              </a:ext>
            </a:extLst>
          </p:cNvPr>
          <p:cNvSpPr>
            <a:spLocks noGrp="1"/>
          </p:cNvSpPr>
          <p:nvPr>
            <p:ph type="sldNum" sz="quarter" idx="5"/>
          </p:nvPr>
        </p:nvSpPr>
        <p:spPr/>
        <p:txBody>
          <a:bodyPr/>
          <a:lstStyle/>
          <a:p>
            <a:fld id="{EE2BD5ED-768E-4A59-9586-6D48BCD969D8}" type="slidenum">
              <a:rPr lang="en-US" smtClean="0"/>
              <a:t>24</a:t>
            </a:fld>
            <a:endParaRPr lang="en-US" dirty="0"/>
          </a:p>
        </p:txBody>
      </p:sp>
    </p:spTree>
    <p:extLst>
      <p:ext uri="{BB962C8B-B14F-4D97-AF65-F5344CB8AC3E}">
        <p14:creationId xmlns:p14="http://schemas.microsoft.com/office/powerpoint/2010/main" val="15623610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B95F26-10CD-705B-444F-2B4901AEC0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3FB825-75EF-804A-291B-D0738FE92C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3CD60A-B4EB-7074-0B73-C9176A2C4C7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55CCD26-7C30-ED36-D1F2-D678D49A3E7B}"/>
              </a:ext>
            </a:extLst>
          </p:cNvPr>
          <p:cNvSpPr>
            <a:spLocks noGrp="1"/>
          </p:cNvSpPr>
          <p:nvPr>
            <p:ph type="sldNum" sz="quarter" idx="5"/>
          </p:nvPr>
        </p:nvSpPr>
        <p:spPr/>
        <p:txBody>
          <a:bodyPr/>
          <a:lstStyle/>
          <a:p>
            <a:fld id="{EE2BD5ED-768E-4A59-9586-6D48BCD969D8}" type="slidenum">
              <a:rPr lang="en-US" smtClean="0"/>
              <a:t>25</a:t>
            </a:fld>
            <a:endParaRPr lang="en-US" dirty="0"/>
          </a:p>
        </p:txBody>
      </p:sp>
    </p:spTree>
    <p:extLst>
      <p:ext uri="{BB962C8B-B14F-4D97-AF65-F5344CB8AC3E}">
        <p14:creationId xmlns:p14="http://schemas.microsoft.com/office/powerpoint/2010/main" val="18503662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2DAA02-4F8C-506A-A35A-D05734F7C8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811177-E216-FE08-B92A-88AE754303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60608B-25D8-26CB-0655-C27393D4C1B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9B3D025-84FA-439E-39A7-A38103948491}"/>
              </a:ext>
            </a:extLst>
          </p:cNvPr>
          <p:cNvSpPr>
            <a:spLocks noGrp="1"/>
          </p:cNvSpPr>
          <p:nvPr>
            <p:ph type="sldNum" sz="quarter" idx="5"/>
          </p:nvPr>
        </p:nvSpPr>
        <p:spPr/>
        <p:txBody>
          <a:bodyPr/>
          <a:lstStyle/>
          <a:p>
            <a:fld id="{EE2BD5ED-768E-4A59-9586-6D48BCD969D8}" type="slidenum">
              <a:rPr lang="en-US" smtClean="0"/>
              <a:t>26</a:t>
            </a:fld>
            <a:endParaRPr lang="en-US" dirty="0"/>
          </a:p>
        </p:txBody>
      </p:sp>
    </p:spTree>
    <p:extLst>
      <p:ext uri="{BB962C8B-B14F-4D97-AF65-F5344CB8AC3E}">
        <p14:creationId xmlns:p14="http://schemas.microsoft.com/office/powerpoint/2010/main" val="36002339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1793A-D2DC-7D01-89A1-621564A3AE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D10B1F-7F4B-7ADF-E5CD-E2333E8332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AE9FAF-A500-9C9D-D841-A4A425E3799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AB7D124-AB59-0153-45FA-54418DCE9F6D}"/>
              </a:ext>
            </a:extLst>
          </p:cNvPr>
          <p:cNvSpPr>
            <a:spLocks noGrp="1"/>
          </p:cNvSpPr>
          <p:nvPr>
            <p:ph type="sldNum" sz="quarter" idx="5"/>
          </p:nvPr>
        </p:nvSpPr>
        <p:spPr/>
        <p:txBody>
          <a:bodyPr/>
          <a:lstStyle/>
          <a:p>
            <a:fld id="{EE2BD5ED-768E-4A59-9586-6D48BCD969D8}" type="slidenum">
              <a:rPr lang="en-US" smtClean="0"/>
              <a:t>27</a:t>
            </a:fld>
            <a:endParaRPr lang="en-US" dirty="0"/>
          </a:p>
        </p:txBody>
      </p:sp>
    </p:spTree>
    <p:extLst>
      <p:ext uri="{BB962C8B-B14F-4D97-AF65-F5344CB8AC3E}">
        <p14:creationId xmlns:p14="http://schemas.microsoft.com/office/powerpoint/2010/main" val="18400868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060A7E-BB6B-0BB8-45C3-B957941FCA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24F7C7-9FC1-EAB6-3C3D-BD0CB859D5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8833ED-3E3C-9A50-C9AF-D35E85FE7FA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72C5BF9-BD98-D77A-EA40-0F866E7830F7}"/>
              </a:ext>
            </a:extLst>
          </p:cNvPr>
          <p:cNvSpPr>
            <a:spLocks noGrp="1"/>
          </p:cNvSpPr>
          <p:nvPr>
            <p:ph type="sldNum" sz="quarter" idx="5"/>
          </p:nvPr>
        </p:nvSpPr>
        <p:spPr/>
        <p:txBody>
          <a:bodyPr/>
          <a:lstStyle/>
          <a:p>
            <a:fld id="{EE2BD5ED-768E-4A59-9586-6D48BCD969D8}" type="slidenum">
              <a:rPr lang="en-US" smtClean="0"/>
              <a:t>28</a:t>
            </a:fld>
            <a:endParaRPr lang="en-US" dirty="0"/>
          </a:p>
        </p:txBody>
      </p:sp>
    </p:spTree>
    <p:extLst>
      <p:ext uri="{BB962C8B-B14F-4D97-AF65-F5344CB8AC3E}">
        <p14:creationId xmlns:p14="http://schemas.microsoft.com/office/powerpoint/2010/main" val="19611793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5787BB-4193-DFA1-85FE-7A886CFDC8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2C45F6-E2B9-137F-9823-6635D1AEDE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375331-F1E3-AE9C-BAFB-C442BC36A05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2518212-E6F6-EB3D-4445-F18B619B2421}"/>
              </a:ext>
            </a:extLst>
          </p:cNvPr>
          <p:cNvSpPr>
            <a:spLocks noGrp="1"/>
          </p:cNvSpPr>
          <p:nvPr>
            <p:ph type="sldNum" sz="quarter" idx="5"/>
          </p:nvPr>
        </p:nvSpPr>
        <p:spPr/>
        <p:txBody>
          <a:bodyPr/>
          <a:lstStyle/>
          <a:p>
            <a:fld id="{EE2BD5ED-768E-4A59-9586-6D48BCD969D8}" type="slidenum">
              <a:rPr lang="en-US" smtClean="0"/>
              <a:t>29</a:t>
            </a:fld>
            <a:endParaRPr lang="en-US" dirty="0"/>
          </a:p>
        </p:txBody>
      </p:sp>
    </p:spTree>
    <p:extLst>
      <p:ext uri="{BB962C8B-B14F-4D97-AF65-F5344CB8AC3E}">
        <p14:creationId xmlns:p14="http://schemas.microsoft.com/office/powerpoint/2010/main" val="2812131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3</a:t>
            </a:fld>
            <a:endParaRPr lang="en-US" dirty="0"/>
          </a:p>
        </p:txBody>
      </p:sp>
    </p:spTree>
    <p:extLst>
      <p:ext uri="{BB962C8B-B14F-4D97-AF65-F5344CB8AC3E}">
        <p14:creationId xmlns:p14="http://schemas.microsoft.com/office/powerpoint/2010/main" val="27704461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6187DF-C861-0DF2-F565-52F39BAB73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E3C269-380B-890E-04C3-2F911D7C46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839597-F899-B082-9B24-D263FD9343E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F1427D5-D0B6-AE81-54A5-72119FA0936E}"/>
              </a:ext>
            </a:extLst>
          </p:cNvPr>
          <p:cNvSpPr>
            <a:spLocks noGrp="1"/>
          </p:cNvSpPr>
          <p:nvPr>
            <p:ph type="sldNum" sz="quarter" idx="5"/>
          </p:nvPr>
        </p:nvSpPr>
        <p:spPr/>
        <p:txBody>
          <a:bodyPr/>
          <a:lstStyle/>
          <a:p>
            <a:fld id="{EE2BD5ED-768E-4A59-9586-6D48BCD969D8}" type="slidenum">
              <a:rPr lang="en-US" smtClean="0"/>
              <a:t>30</a:t>
            </a:fld>
            <a:endParaRPr lang="en-US" dirty="0"/>
          </a:p>
        </p:txBody>
      </p:sp>
    </p:spTree>
    <p:extLst>
      <p:ext uri="{BB962C8B-B14F-4D97-AF65-F5344CB8AC3E}">
        <p14:creationId xmlns:p14="http://schemas.microsoft.com/office/powerpoint/2010/main" val="9943406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90FEDC-18FF-61D6-D238-800D9D5A49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739891-5C56-1A87-766B-61B87BD6A3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5CB922-1F54-2BD1-10D8-36722343855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B98884-E022-85AC-4262-134EAAB128E3}"/>
              </a:ext>
            </a:extLst>
          </p:cNvPr>
          <p:cNvSpPr>
            <a:spLocks noGrp="1"/>
          </p:cNvSpPr>
          <p:nvPr>
            <p:ph type="sldNum" sz="quarter" idx="5"/>
          </p:nvPr>
        </p:nvSpPr>
        <p:spPr/>
        <p:txBody>
          <a:bodyPr/>
          <a:lstStyle/>
          <a:p>
            <a:fld id="{EE2BD5ED-768E-4A59-9586-6D48BCD969D8}" type="slidenum">
              <a:rPr lang="en-US" smtClean="0"/>
              <a:t>31</a:t>
            </a:fld>
            <a:endParaRPr lang="en-US" dirty="0"/>
          </a:p>
        </p:txBody>
      </p:sp>
    </p:spTree>
    <p:extLst>
      <p:ext uri="{BB962C8B-B14F-4D97-AF65-F5344CB8AC3E}">
        <p14:creationId xmlns:p14="http://schemas.microsoft.com/office/powerpoint/2010/main" val="18316850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F1DD51-E595-11D2-2B16-FFA49CCE26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4CD6A5-C797-D479-8495-B50AE60A46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467070-88F5-62CE-20A2-DBB148C5A5C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88834F3-09F5-A877-A958-228256F37AB7}"/>
              </a:ext>
            </a:extLst>
          </p:cNvPr>
          <p:cNvSpPr>
            <a:spLocks noGrp="1"/>
          </p:cNvSpPr>
          <p:nvPr>
            <p:ph type="sldNum" sz="quarter" idx="5"/>
          </p:nvPr>
        </p:nvSpPr>
        <p:spPr/>
        <p:txBody>
          <a:bodyPr/>
          <a:lstStyle/>
          <a:p>
            <a:fld id="{EE2BD5ED-768E-4A59-9586-6D48BCD969D8}" type="slidenum">
              <a:rPr lang="en-US" smtClean="0"/>
              <a:t>32</a:t>
            </a:fld>
            <a:endParaRPr lang="en-US" dirty="0"/>
          </a:p>
        </p:txBody>
      </p:sp>
    </p:spTree>
    <p:extLst>
      <p:ext uri="{BB962C8B-B14F-4D97-AF65-F5344CB8AC3E}">
        <p14:creationId xmlns:p14="http://schemas.microsoft.com/office/powerpoint/2010/main" val="38825945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9BC1E7-D7D1-0AFE-8CC5-123B2E14AF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CDF647-2788-2A44-BA83-DFFA3ED913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27AE44-7998-E3CA-8859-E28D141B2E5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0BF7965-7E70-DDC8-CC44-61562B3C4F91}"/>
              </a:ext>
            </a:extLst>
          </p:cNvPr>
          <p:cNvSpPr>
            <a:spLocks noGrp="1"/>
          </p:cNvSpPr>
          <p:nvPr>
            <p:ph type="sldNum" sz="quarter" idx="5"/>
          </p:nvPr>
        </p:nvSpPr>
        <p:spPr/>
        <p:txBody>
          <a:bodyPr/>
          <a:lstStyle/>
          <a:p>
            <a:fld id="{EE2BD5ED-768E-4A59-9586-6D48BCD969D8}" type="slidenum">
              <a:rPr lang="en-US" smtClean="0"/>
              <a:t>33</a:t>
            </a:fld>
            <a:endParaRPr lang="en-US" dirty="0"/>
          </a:p>
        </p:txBody>
      </p:sp>
    </p:spTree>
    <p:extLst>
      <p:ext uri="{BB962C8B-B14F-4D97-AF65-F5344CB8AC3E}">
        <p14:creationId xmlns:p14="http://schemas.microsoft.com/office/powerpoint/2010/main" val="6993861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EF1471-205E-FBEB-287C-6AF0EA482A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64BEDC-9E5E-389C-A673-A498E55817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3E7E51-7957-9B77-B698-6AB1BC47482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A7FE893-73E0-0A6B-688D-CBEC8349D7B2}"/>
              </a:ext>
            </a:extLst>
          </p:cNvPr>
          <p:cNvSpPr>
            <a:spLocks noGrp="1"/>
          </p:cNvSpPr>
          <p:nvPr>
            <p:ph type="sldNum" sz="quarter" idx="5"/>
          </p:nvPr>
        </p:nvSpPr>
        <p:spPr/>
        <p:txBody>
          <a:bodyPr/>
          <a:lstStyle/>
          <a:p>
            <a:fld id="{EE2BD5ED-768E-4A59-9586-6D48BCD969D8}" type="slidenum">
              <a:rPr lang="en-US" smtClean="0"/>
              <a:t>34</a:t>
            </a:fld>
            <a:endParaRPr lang="en-US" dirty="0"/>
          </a:p>
        </p:txBody>
      </p:sp>
    </p:spTree>
    <p:extLst>
      <p:ext uri="{BB962C8B-B14F-4D97-AF65-F5344CB8AC3E}">
        <p14:creationId xmlns:p14="http://schemas.microsoft.com/office/powerpoint/2010/main" val="12901555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FE81AD-F676-807B-A046-9A5A9791D5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51D89D-2DFD-236A-E77B-5CDC72319E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59A2B2-06A2-2483-3C4D-C3E37B90C8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F97B419-A349-98D6-A374-3C3BC51BC4AB}"/>
              </a:ext>
            </a:extLst>
          </p:cNvPr>
          <p:cNvSpPr>
            <a:spLocks noGrp="1"/>
          </p:cNvSpPr>
          <p:nvPr>
            <p:ph type="sldNum" sz="quarter" idx="5"/>
          </p:nvPr>
        </p:nvSpPr>
        <p:spPr/>
        <p:txBody>
          <a:bodyPr/>
          <a:lstStyle/>
          <a:p>
            <a:fld id="{EE2BD5ED-768E-4A59-9586-6D48BCD969D8}" type="slidenum">
              <a:rPr lang="en-US" smtClean="0"/>
              <a:t>35</a:t>
            </a:fld>
            <a:endParaRPr lang="en-US" dirty="0"/>
          </a:p>
        </p:txBody>
      </p:sp>
    </p:spTree>
    <p:extLst>
      <p:ext uri="{BB962C8B-B14F-4D97-AF65-F5344CB8AC3E}">
        <p14:creationId xmlns:p14="http://schemas.microsoft.com/office/powerpoint/2010/main" val="40448359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882B3B-C0B8-3A76-4B2C-048B2F5611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842FA3-9AC3-5BDB-43DE-46A6AC36A8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D93A13-FAF0-B7C6-2A82-DBBB7DE240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411E48B-5FEE-9F59-B807-57D7490501B3}"/>
              </a:ext>
            </a:extLst>
          </p:cNvPr>
          <p:cNvSpPr>
            <a:spLocks noGrp="1"/>
          </p:cNvSpPr>
          <p:nvPr>
            <p:ph type="sldNum" sz="quarter" idx="5"/>
          </p:nvPr>
        </p:nvSpPr>
        <p:spPr/>
        <p:txBody>
          <a:bodyPr/>
          <a:lstStyle/>
          <a:p>
            <a:fld id="{EE2BD5ED-768E-4A59-9586-6D48BCD969D8}" type="slidenum">
              <a:rPr lang="en-US" smtClean="0"/>
              <a:t>36</a:t>
            </a:fld>
            <a:endParaRPr lang="en-US" dirty="0"/>
          </a:p>
        </p:txBody>
      </p:sp>
    </p:spTree>
    <p:extLst>
      <p:ext uri="{BB962C8B-B14F-4D97-AF65-F5344CB8AC3E}">
        <p14:creationId xmlns:p14="http://schemas.microsoft.com/office/powerpoint/2010/main" val="33352676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9EF1ED-DF95-4820-EF50-B8493FDD30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F20CA7-C578-357D-FCE6-B395E74DC0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E8D45F-6D0C-508C-52D5-D98EA39D98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2F7D22F-C97B-C215-3441-C24AC6711E6C}"/>
              </a:ext>
            </a:extLst>
          </p:cNvPr>
          <p:cNvSpPr>
            <a:spLocks noGrp="1"/>
          </p:cNvSpPr>
          <p:nvPr>
            <p:ph type="sldNum" sz="quarter" idx="5"/>
          </p:nvPr>
        </p:nvSpPr>
        <p:spPr/>
        <p:txBody>
          <a:bodyPr/>
          <a:lstStyle/>
          <a:p>
            <a:fld id="{EE2BD5ED-768E-4A59-9586-6D48BCD969D8}" type="slidenum">
              <a:rPr lang="en-US" smtClean="0"/>
              <a:t>37</a:t>
            </a:fld>
            <a:endParaRPr lang="en-US" dirty="0"/>
          </a:p>
        </p:txBody>
      </p:sp>
    </p:spTree>
    <p:extLst>
      <p:ext uri="{BB962C8B-B14F-4D97-AF65-F5344CB8AC3E}">
        <p14:creationId xmlns:p14="http://schemas.microsoft.com/office/powerpoint/2010/main" val="33388238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38</a:t>
            </a:fld>
            <a:endParaRPr lang="en-US" dirty="0"/>
          </a:p>
        </p:txBody>
      </p:sp>
    </p:spTree>
    <p:extLst>
      <p:ext uri="{BB962C8B-B14F-4D97-AF65-F5344CB8AC3E}">
        <p14:creationId xmlns:p14="http://schemas.microsoft.com/office/powerpoint/2010/main" val="17647565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39</a:t>
            </a:fld>
            <a:endParaRPr lang="en-US" dirty="0"/>
          </a:p>
        </p:txBody>
      </p:sp>
    </p:spTree>
    <p:extLst>
      <p:ext uri="{BB962C8B-B14F-4D97-AF65-F5344CB8AC3E}">
        <p14:creationId xmlns:p14="http://schemas.microsoft.com/office/powerpoint/2010/main" val="16051360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4</a:t>
            </a:fld>
            <a:endParaRPr lang="en-US" dirty="0"/>
          </a:p>
        </p:txBody>
      </p:sp>
    </p:spTree>
    <p:extLst>
      <p:ext uri="{BB962C8B-B14F-4D97-AF65-F5344CB8AC3E}">
        <p14:creationId xmlns:p14="http://schemas.microsoft.com/office/powerpoint/2010/main" val="1582214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57B20E-7553-112E-13F6-3F7BFFC363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06D35C-1895-44B6-18B0-4C902BEFE1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49B228-0920-5F7A-E458-300EDE10CEB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77FFB8B-B25A-390E-33B4-5D57FCEECB02}"/>
              </a:ext>
            </a:extLst>
          </p:cNvPr>
          <p:cNvSpPr>
            <a:spLocks noGrp="1"/>
          </p:cNvSpPr>
          <p:nvPr>
            <p:ph type="sldNum" sz="quarter" idx="5"/>
          </p:nvPr>
        </p:nvSpPr>
        <p:spPr/>
        <p:txBody>
          <a:bodyPr/>
          <a:lstStyle/>
          <a:p>
            <a:fld id="{EE2BD5ED-768E-4A59-9586-6D48BCD969D8}" type="slidenum">
              <a:rPr lang="en-US" smtClean="0"/>
              <a:t>40</a:t>
            </a:fld>
            <a:endParaRPr lang="en-US" dirty="0"/>
          </a:p>
        </p:txBody>
      </p:sp>
    </p:spTree>
    <p:extLst>
      <p:ext uri="{BB962C8B-B14F-4D97-AF65-F5344CB8AC3E}">
        <p14:creationId xmlns:p14="http://schemas.microsoft.com/office/powerpoint/2010/main" val="54479555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41</a:t>
            </a:fld>
            <a:endParaRPr lang="en-US" dirty="0"/>
          </a:p>
        </p:txBody>
      </p:sp>
    </p:spTree>
    <p:extLst>
      <p:ext uri="{BB962C8B-B14F-4D97-AF65-F5344CB8AC3E}">
        <p14:creationId xmlns:p14="http://schemas.microsoft.com/office/powerpoint/2010/main" val="392113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5</a:t>
            </a:fld>
            <a:endParaRPr lang="en-US" dirty="0"/>
          </a:p>
        </p:txBody>
      </p:sp>
    </p:spTree>
    <p:extLst>
      <p:ext uri="{BB962C8B-B14F-4D97-AF65-F5344CB8AC3E}">
        <p14:creationId xmlns:p14="http://schemas.microsoft.com/office/powerpoint/2010/main" val="41391295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8A4E68-F46A-E411-01F0-08BD846BCB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49541D-6CF8-114C-A0CF-3732EFCD99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BD17B6-03CA-4598-7808-7CFF2BCB043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0A37C64-1D99-BA8F-EB93-E1BBDBFDA99C}"/>
              </a:ext>
            </a:extLst>
          </p:cNvPr>
          <p:cNvSpPr>
            <a:spLocks noGrp="1"/>
          </p:cNvSpPr>
          <p:nvPr>
            <p:ph type="sldNum" sz="quarter" idx="5"/>
          </p:nvPr>
        </p:nvSpPr>
        <p:spPr/>
        <p:txBody>
          <a:bodyPr/>
          <a:lstStyle/>
          <a:p>
            <a:fld id="{EE2BD5ED-768E-4A59-9586-6D48BCD969D8}" type="slidenum">
              <a:rPr lang="en-US" smtClean="0"/>
              <a:t>6</a:t>
            </a:fld>
            <a:endParaRPr lang="en-US" dirty="0"/>
          </a:p>
        </p:txBody>
      </p:sp>
    </p:spTree>
    <p:extLst>
      <p:ext uri="{BB962C8B-B14F-4D97-AF65-F5344CB8AC3E}">
        <p14:creationId xmlns:p14="http://schemas.microsoft.com/office/powerpoint/2010/main" val="29044439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7</a:t>
            </a:fld>
            <a:endParaRPr lang="en-US" dirty="0"/>
          </a:p>
        </p:txBody>
      </p:sp>
    </p:spTree>
    <p:extLst>
      <p:ext uri="{BB962C8B-B14F-4D97-AF65-F5344CB8AC3E}">
        <p14:creationId xmlns:p14="http://schemas.microsoft.com/office/powerpoint/2010/main" val="4076417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8</a:t>
            </a:fld>
            <a:endParaRPr lang="en-US" dirty="0"/>
          </a:p>
        </p:txBody>
      </p:sp>
    </p:spTree>
    <p:extLst>
      <p:ext uri="{BB962C8B-B14F-4D97-AF65-F5344CB8AC3E}">
        <p14:creationId xmlns:p14="http://schemas.microsoft.com/office/powerpoint/2010/main" val="9508951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0B3106-768A-2759-A591-A773117971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08F846-E5BD-6804-97C4-E2C19C95DC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A817A5-EDBA-C825-A13B-059FE638A06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C0E5181-C46C-55C6-2DC0-25396F1CC07F}"/>
              </a:ext>
            </a:extLst>
          </p:cNvPr>
          <p:cNvSpPr>
            <a:spLocks noGrp="1"/>
          </p:cNvSpPr>
          <p:nvPr>
            <p:ph type="sldNum" sz="quarter" idx="5"/>
          </p:nvPr>
        </p:nvSpPr>
        <p:spPr/>
        <p:txBody>
          <a:bodyPr/>
          <a:lstStyle/>
          <a:p>
            <a:fld id="{EE2BD5ED-768E-4A59-9586-6D48BCD969D8}" type="slidenum">
              <a:rPr lang="en-US" smtClean="0"/>
              <a:t>9</a:t>
            </a:fld>
            <a:endParaRPr lang="en-US" dirty="0"/>
          </a:p>
        </p:txBody>
      </p:sp>
    </p:spTree>
    <p:extLst>
      <p:ext uri="{BB962C8B-B14F-4D97-AF65-F5344CB8AC3E}">
        <p14:creationId xmlns:p14="http://schemas.microsoft.com/office/powerpoint/2010/main" val="7801192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89824F2F-9B77-E8DE-AD7B-CF6E1D67EE3B}"/>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0320" r="32549" b="6855"/>
          <a:stretch/>
        </p:blipFill>
        <p:spPr>
          <a:xfrm flipH="1">
            <a:off x="1" y="-2"/>
            <a:ext cx="4145091" cy="6858001"/>
          </a:xfrm>
          <a:prstGeom prst="rect">
            <a:avLst/>
          </a:prstGeom>
        </p:spPr>
      </p:pic>
      <p:pic>
        <p:nvPicPr>
          <p:cNvPr id="21" name="Graphic 20">
            <a:extLst>
              <a:ext uri="{FF2B5EF4-FFF2-40B4-BE49-F238E27FC236}">
                <a16:creationId xmlns:a16="http://schemas.microsoft.com/office/drawing/2014/main" id="{C899EE7A-1B55-E01E-0F8A-818D34FD4684}"/>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0320" r="32549" b="6855"/>
          <a:stretch/>
        </p:blipFill>
        <p:spPr>
          <a:xfrm>
            <a:off x="8046909" y="-1"/>
            <a:ext cx="4145091" cy="6858001"/>
          </a:xfrm>
          <a:prstGeom prst="rect">
            <a:avLst/>
          </a:prstGeom>
        </p:spPr>
      </p:pic>
      <p:grpSp>
        <p:nvGrpSpPr>
          <p:cNvPr id="16" name="Group 15">
            <a:extLst>
              <a:ext uri="{FF2B5EF4-FFF2-40B4-BE49-F238E27FC236}">
                <a16:creationId xmlns:a16="http://schemas.microsoft.com/office/drawing/2014/main" id="{522CB8E9-A9F1-4F28-81F9-BB11147C2BBE}"/>
              </a:ext>
              <a:ext uri="{C183D7F6-B498-43B3-948B-1728B52AA6E4}">
                <adec:decorative xmlns:adec="http://schemas.microsoft.com/office/drawing/2017/decorative" val="1"/>
              </a:ext>
            </a:extLst>
          </p:cNvPr>
          <p:cNvGrpSpPr/>
          <p:nvPr userDrawn="1"/>
        </p:nvGrpSpPr>
        <p:grpSpPr>
          <a:xfrm rot="5400000">
            <a:off x="3703829" y="-521941"/>
            <a:ext cx="4784342" cy="7901884"/>
            <a:chOff x="4066571" y="77169"/>
            <a:chExt cx="4058859" cy="6703663"/>
          </a:xfrm>
        </p:grpSpPr>
        <p:sp>
          <p:nvSpPr>
            <p:cNvPr id="15" name="Freeform: Shape 14">
              <a:extLst>
                <a:ext uri="{FF2B5EF4-FFF2-40B4-BE49-F238E27FC236}">
                  <a16:creationId xmlns:a16="http://schemas.microsoft.com/office/drawing/2014/main" id="{1CEBE09E-04AC-3CDA-B4F6-D4097B8EC8BF}"/>
                </a:ext>
              </a:extLst>
            </p:cNvPr>
            <p:cNvSpPr/>
            <p:nvPr userDrawn="1"/>
          </p:nvSpPr>
          <p:spPr>
            <a:xfrm>
              <a:off x="4328431" y="339028"/>
              <a:ext cx="3535138" cy="6179943"/>
            </a:xfrm>
            <a:custGeom>
              <a:avLst/>
              <a:gdLst>
                <a:gd name="connsiteX0" fmla="*/ 1741450 w 3535138"/>
                <a:gd name="connsiteY0" fmla="*/ 684 h 6179943"/>
                <a:gd name="connsiteX1" fmla="*/ 1786333 w 3535138"/>
                <a:gd name="connsiteY1" fmla="*/ 14719 h 6179943"/>
                <a:gd name="connsiteX2" fmla="*/ 2276580 w 3535138"/>
                <a:gd name="connsiteY2" fmla="*/ 297844 h 6179943"/>
                <a:gd name="connsiteX3" fmla="*/ 2456364 w 3535138"/>
                <a:gd name="connsiteY3" fmla="*/ 504689 h 6179943"/>
                <a:gd name="connsiteX4" fmla="*/ 2458126 w 3535138"/>
                <a:gd name="connsiteY4" fmla="*/ 507229 h 6179943"/>
                <a:gd name="connsiteX5" fmla="*/ 2461190 w 3535138"/>
                <a:gd name="connsiteY5" fmla="*/ 506915 h 6179943"/>
                <a:gd name="connsiteX6" fmla="*/ 2524417 w 3535138"/>
                <a:gd name="connsiteY6" fmla="*/ 503615 h 6179943"/>
                <a:gd name="connsiteX7" fmla="*/ 2832937 w 3535138"/>
                <a:gd name="connsiteY7" fmla="*/ 601945 h 6179943"/>
                <a:gd name="connsiteX8" fmla="*/ 3031538 w 3535138"/>
                <a:gd name="connsiteY8" fmla="*/ 907511 h 6179943"/>
                <a:gd name="connsiteX9" fmla="*/ 3045517 w 3535138"/>
                <a:gd name="connsiteY9" fmla="*/ 992381 h 6179943"/>
                <a:gd name="connsiteX10" fmla="*/ 3045823 w 3535138"/>
                <a:gd name="connsiteY10" fmla="*/ 996020 h 6179943"/>
                <a:gd name="connsiteX11" fmla="*/ 3049345 w 3535138"/>
                <a:gd name="connsiteY11" fmla="*/ 996963 h 6179943"/>
                <a:gd name="connsiteX12" fmla="*/ 3314810 w 3535138"/>
                <a:gd name="connsiteY12" fmla="*/ 1127999 h 6179943"/>
                <a:gd name="connsiteX13" fmla="*/ 3535138 w 3535138"/>
                <a:gd name="connsiteY13" fmla="*/ 1548942 h 6179943"/>
                <a:gd name="connsiteX14" fmla="*/ 3535138 w 3535138"/>
                <a:gd name="connsiteY14" fmla="*/ 4639430 h 6179943"/>
                <a:gd name="connsiteX15" fmla="*/ 3314823 w 3535138"/>
                <a:gd name="connsiteY15" fmla="*/ 5060774 h 6179943"/>
                <a:gd name="connsiteX16" fmla="*/ 3050316 w 3535138"/>
                <a:gd name="connsiteY16" fmla="*/ 5191555 h 6179943"/>
                <a:gd name="connsiteX17" fmla="*/ 3046818 w 3535138"/>
                <a:gd name="connsiteY17" fmla="*/ 5192529 h 6179943"/>
                <a:gd name="connsiteX18" fmla="*/ 3046498 w 3535138"/>
                <a:gd name="connsiteY18" fmla="*/ 5196154 h 6179943"/>
                <a:gd name="connsiteX19" fmla="*/ 3030452 w 3535138"/>
                <a:gd name="connsiteY19" fmla="*/ 5285451 h 6179943"/>
                <a:gd name="connsiteX20" fmla="*/ 2700498 w 3535138"/>
                <a:gd name="connsiteY20" fmla="*/ 5638721 h 6179943"/>
                <a:gd name="connsiteX21" fmla="*/ 2464126 w 3535138"/>
                <a:gd name="connsiteY21" fmla="*/ 5676581 h 6179943"/>
                <a:gd name="connsiteX22" fmla="*/ 2461227 w 3535138"/>
                <a:gd name="connsiteY22" fmla="*/ 5676427 h 6179943"/>
                <a:gd name="connsiteX23" fmla="*/ 2459567 w 3535138"/>
                <a:gd name="connsiteY23" fmla="*/ 5678823 h 6179943"/>
                <a:gd name="connsiteX24" fmla="*/ 2217897 w 3535138"/>
                <a:gd name="connsiteY24" fmla="*/ 5941399 h 6179943"/>
                <a:gd name="connsiteX25" fmla="*/ 1826529 w 3535138"/>
                <a:gd name="connsiteY25" fmla="*/ 6163220 h 6179943"/>
                <a:gd name="connsiteX26" fmla="*/ 1781863 w 3535138"/>
                <a:gd name="connsiteY26" fmla="*/ 6179102 h 6179943"/>
                <a:gd name="connsiteX27" fmla="*/ 1771957 w 3535138"/>
                <a:gd name="connsiteY27" fmla="*/ 6179076 h 6179943"/>
                <a:gd name="connsiteX28" fmla="*/ 1727330 w 3535138"/>
                <a:gd name="connsiteY28" fmla="*/ 6163078 h 6179943"/>
                <a:gd name="connsiteX29" fmla="*/ 1354714 w 3535138"/>
                <a:gd name="connsiteY29" fmla="*/ 5972034 h 6179943"/>
                <a:gd name="connsiteX30" fmla="*/ 1078871 w 3535138"/>
                <a:gd name="connsiteY30" fmla="*/ 5682740 h 6179943"/>
                <a:gd name="connsiteX31" fmla="*/ 1077117 w 3535138"/>
                <a:gd name="connsiteY31" fmla="*/ 5680320 h 6179943"/>
                <a:gd name="connsiteX32" fmla="*/ 1074157 w 3535138"/>
                <a:gd name="connsiteY32" fmla="*/ 5680590 h 6179943"/>
                <a:gd name="connsiteX33" fmla="*/ 1023356 w 3535138"/>
                <a:gd name="connsiteY33" fmla="*/ 5682845 h 6179943"/>
                <a:gd name="connsiteX34" fmla="*/ 747642 w 3535138"/>
                <a:gd name="connsiteY34" fmla="*/ 5607533 h 6179943"/>
                <a:gd name="connsiteX35" fmla="*/ 504058 w 3535138"/>
                <a:gd name="connsiteY35" fmla="*/ 5283236 h 6179943"/>
                <a:gd name="connsiteX36" fmla="*/ 489210 w 3535138"/>
                <a:gd name="connsiteY36" fmla="*/ 5196321 h 6179943"/>
                <a:gd name="connsiteX37" fmla="*/ 488896 w 3535138"/>
                <a:gd name="connsiteY37" fmla="*/ 5192684 h 6179943"/>
                <a:gd name="connsiteX38" fmla="*/ 485387 w 3535138"/>
                <a:gd name="connsiteY38" fmla="*/ 5191710 h 6179943"/>
                <a:gd name="connsiteX39" fmla="*/ 220304 w 3535138"/>
                <a:gd name="connsiteY39" fmla="*/ 5060774 h 6179943"/>
                <a:gd name="connsiteX40" fmla="*/ 0 w 3535138"/>
                <a:gd name="connsiteY40" fmla="*/ 4639852 h 6179943"/>
                <a:gd name="connsiteX41" fmla="*/ 0 w 3535138"/>
                <a:gd name="connsiteY41" fmla="*/ 1549387 h 6179943"/>
                <a:gd name="connsiteX42" fmla="*/ 220304 w 3535138"/>
                <a:gd name="connsiteY42" fmla="*/ 1128025 h 6179943"/>
                <a:gd name="connsiteX43" fmla="*/ 485754 w 3535138"/>
                <a:gd name="connsiteY43" fmla="*/ 996963 h 6179943"/>
                <a:gd name="connsiteX44" fmla="*/ 489289 w 3535138"/>
                <a:gd name="connsiteY44" fmla="*/ 996020 h 6179943"/>
                <a:gd name="connsiteX45" fmla="*/ 489603 w 3535138"/>
                <a:gd name="connsiteY45" fmla="*/ 992381 h 6179943"/>
                <a:gd name="connsiteX46" fmla="*/ 503613 w 3535138"/>
                <a:gd name="connsiteY46" fmla="*/ 907459 h 6179943"/>
                <a:gd name="connsiteX47" fmla="*/ 692363 w 3535138"/>
                <a:gd name="connsiteY47" fmla="*/ 609879 h 6179943"/>
                <a:gd name="connsiteX48" fmla="*/ 1072796 w 3535138"/>
                <a:gd name="connsiteY48" fmla="*/ 507622 h 6179943"/>
                <a:gd name="connsiteX49" fmla="*/ 1075886 w 3535138"/>
                <a:gd name="connsiteY49" fmla="*/ 507936 h 6179943"/>
                <a:gd name="connsiteX50" fmla="*/ 1077640 w 3535138"/>
                <a:gd name="connsiteY50" fmla="*/ 505370 h 6179943"/>
                <a:gd name="connsiteX51" fmla="*/ 1271819 w 3535138"/>
                <a:gd name="connsiteY51" fmla="*/ 280352 h 6179943"/>
                <a:gd name="connsiteX52" fmla="*/ 1271821 w 3535138"/>
                <a:gd name="connsiteY52" fmla="*/ 280352 h 6179943"/>
                <a:gd name="connsiteX53" fmla="*/ 1687915 w 3535138"/>
                <a:gd name="connsiteY53" fmla="*/ 18333 h 6179943"/>
                <a:gd name="connsiteX54" fmla="*/ 1731596 w 3535138"/>
                <a:gd name="connsiteY54" fmla="*/ 1024 h 6179943"/>
                <a:gd name="connsiteX55" fmla="*/ 1741450 w 3535138"/>
                <a:gd name="connsiteY55" fmla="*/ 684 h 6179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535138" h="6179943">
                  <a:moveTo>
                    <a:pt x="1741450" y="684"/>
                  </a:moveTo>
                  <a:lnTo>
                    <a:pt x="1786333" y="14719"/>
                  </a:lnTo>
                  <a:cubicBezTo>
                    <a:pt x="1968824" y="71831"/>
                    <a:pt x="2138346" y="169741"/>
                    <a:pt x="2276580" y="297844"/>
                  </a:cubicBezTo>
                  <a:cubicBezTo>
                    <a:pt x="2343494" y="359827"/>
                    <a:pt x="2403976" y="429404"/>
                    <a:pt x="2456364" y="504689"/>
                  </a:cubicBezTo>
                  <a:lnTo>
                    <a:pt x="2458126" y="507229"/>
                  </a:lnTo>
                  <a:lnTo>
                    <a:pt x="2461190" y="506915"/>
                  </a:lnTo>
                  <a:cubicBezTo>
                    <a:pt x="2482304" y="504715"/>
                    <a:pt x="2503583" y="503615"/>
                    <a:pt x="2524417" y="503615"/>
                  </a:cubicBezTo>
                  <a:cubicBezTo>
                    <a:pt x="2639327" y="503615"/>
                    <a:pt x="2746020" y="537605"/>
                    <a:pt x="2832937" y="601945"/>
                  </a:cubicBezTo>
                  <a:cubicBezTo>
                    <a:pt x="2964316" y="699200"/>
                    <a:pt x="3013755" y="835132"/>
                    <a:pt x="3031538" y="907511"/>
                  </a:cubicBezTo>
                  <a:cubicBezTo>
                    <a:pt x="3038368" y="935321"/>
                    <a:pt x="3043079" y="963864"/>
                    <a:pt x="3045517" y="992381"/>
                  </a:cubicBezTo>
                  <a:lnTo>
                    <a:pt x="3045823" y="996020"/>
                  </a:lnTo>
                  <a:lnTo>
                    <a:pt x="3049345" y="996963"/>
                  </a:lnTo>
                  <a:cubicBezTo>
                    <a:pt x="3150280" y="1024799"/>
                    <a:pt x="3239598" y="1068870"/>
                    <a:pt x="3314810" y="1127999"/>
                  </a:cubicBezTo>
                  <a:cubicBezTo>
                    <a:pt x="3509800" y="1281267"/>
                    <a:pt x="3533850" y="1473499"/>
                    <a:pt x="3535138" y="1548942"/>
                  </a:cubicBezTo>
                  <a:lnTo>
                    <a:pt x="3535138" y="4639430"/>
                  </a:lnTo>
                  <a:cubicBezTo>
                    <a:pt x="3533860" y="4715061"/>
                    <a:pt x="3509811" y="4907527"/>
                    <a:pt x="3314823" y="5060774"/>
                  </a:cubicBezTo>
                  <a:cubicBezTo>
                    <a:pt x="3239842" y="5119703"/>
                    <a:pt x="3150843" y="5163712"/>
                    <a:pt x="3050316" y="5191555"/>
                  </a:cubicBezTo>
                  <a:lnTo>
                    <a:pt x="3046818" y="5192529"/>
                  </a:lnTo>
                  <a:lnTo>
                    <a:pt x="3046498" y="5196154"/>
                  </a:lnTo>
                  <a:cubicBezTo>
                    <a:pt x="3043817" y="5226574"/>
                    <a:pt x="3038417" y="5256620"/>
                    <a:pt x="3030452" y="5285451"/>
                  </a:cubicBezTo>
                  <a:cubicBezTo>
                    <a:pt x="2966180" y="5517916"/>
                    <a:pt x="2761656" y="5614617"/>
                    <a:pt x="2700498" y="5638721"/>
                  </a:cubicBezTo>
                  <a:cubicBezTo>
                    <a:pt x="2625744" y="5668154"/>
                    <a:pt x="2546193" y="5680936"/>
                    <a:pt x="2464126" y="5676581"/>
                  </a:cubicBezTo>
                  <a:lnTo>
                    <a:pt x="2461227" y="5676427"/>
                  </a:lnTo>
                  <a:lnTo>
                    <a:pt x="2459567" y="5678823"/>
                  </a:lnTo>
                  <a:cubicBezTo>
                    <a:pt x="2391530" y="5776945"/>
                    <a:pt x="2310214" y="5865281"/>
                    <a:pt x="2217897" y="5941399"/>
                  </a:cubicBezTo>
                  <a:cubicBezTo>
                    <a:pt x="2101004" y="6037791"/>
                    <a:pt x="1969319" y="6112424"/>
                    <a:pt x="1826529" y="6163220"/>
                  </a:cubicBezTo>
                  <a:lnTo>
                    <a:pt x="1781863" y="6179102"/>
                  </a:lnTo>
                  <a:cubicBezTo>
                    <a:pt x="1778658" y="6180228"/>
                    <a:pt x="1775149" y="6180228"/>
                    <a:pt x="1771957" y="6179076"/>
                  </a:cubicBezTo>
                  <a:lnTo>
                    <a:pt x="1727330" y="6163078"/>
                  </a:lnTo>
                  <a:cubicBezTo>
                    <a:pt x="1593346" y="6115048"/>
                    <a:pt x="1467992" y="6050779"/>
                    <a:pt x="1354714" y="5972034"/>
                  </a:cubicBezTo>
                  <a:cubicBezTo>
                    <a:pt x="1255630" y="5903152"/>
                    <a:pt x="1147243" y="5777429"/>
                    <a:pt x="1078871" y="5682740"/>
                  </a:cubicBezTo>
                  <a:lnTo>
                    <a:pt x="1077117" y="5680320"/>
                  </a:lnTo>
                  <a:lnTo>
                    <a:pt x="1074157" y="5680590"/>
                  </a:lnTo>
                  <a:cubicBezTo>
                    <a:pt x="1057398" y="5682088"/>
                    <a:pt x="1040272" y="5682845"/>
                    <a:pt x="1023356" y="5682845"/>
                  </a:cubicBezTo>
                  <a:cubicBezTo>
                    <a:pt x="923692" y="5682845"/>
                    <a:pt x="830940" y="5657510"/>
                    <a:pt x="747642" y="5607533"/>
                  </a:cubicBezTo>
                  <a:cubicBezTo>
                    <a:pt x="690923" y="5573502"/>
                    <a:pt x="553602" y="5473780"/>
                    <a:pt x="504058" y="5283236"/>
                  </a:cubicBezTo>
                  <a:cubicBezTo>
                    <a:pt x="496778" y="5255096"/>
                    <a:pt x="491777" y="5225857"/>
                    <a:pt x="489210" y="5196321"/>
                  </a:cubicBezTo>
                  <a:lnTo>
                    <a:pt x="488896" y="5192684"/>
                  </a:lnTo>
                  <a:lnTo>
                    <a:pt x="485387" y="5191710"/>
                  </a:lnTo>
                  <a:cubicBezTo>
                    <a:pt x="384675" y="5163903"/>
                    <a:pt x="295459" y="5119844"/>
                    <a:pt x="220304" y="5060774"/>
                  </a:cubicBezTo>
                  <a:cubicBezTo>
                    <a:pt x="25322" y="4907537"/>
                    <a:pt x="1283" y="4715304"/>
                    <a:pt x="0" y="4639852"/>
                  </a:cubicBezTo>
                  <a:lnTo>
                    <a:pt x="0" y="1549387"/>
                  </a:lnTo>
                  <a:cubicBezTo>
                    <a:pt x="1283" y="1473761"/>
                    <a:pt x="25322" y="1281293"/>
                    <a:pt x="220304" y="1128025"/>
                  </a:cubicBezTo>
                  <a:cubicBezTo>
                    <a:pt x="295564" y="1068870"/>
                    <a:pt x="384885" y="1024799"/>
                    <a:pt x="485754" y="996963"/>
                  </a:cubicBezTo>
                  <a:lnTo>
                    <a:pt x="489289" y="996020"/>
                  </a:lnTo>
                  <a:lnTo>
                    <a:pt x="489603" y="992381"/>
                  </a:lnTo>
                  <a:cubicBezTo>
                    <a:pt x="492038" y="963916"/>
                    <a:pt x="496778" y="935373"/>
                    <a:pt x="503613" y="907459"/>
                  </a:cubicBezTo>
                  <a:cubicBezTo>
                    <a:pt x="520686" y="837830"/>
                    <a:pt x="567952" y="706532"/>
                    <a:pt x="692363" y="609879"/>
                  </a:cubicBezTo>
                  <a:cubicBezTo>
                    <a:pt x="795327" y="529880"/>
                    <a:pt x="930421" y="493586"/>
                    <a:pt x="1072796" y="507622"/>
                  </a:cubicBezTo>
                  <a:lnTo>
                    <a:pt x="1075886" y="507936"/>
                  </a:lnTo>
                  <a:lnTo>
                    <a:pt x="1077640" y="505370"/>
                  </a:lnTo>
                  <a:cubicBezTo>
                    <a:pt x="1133809" y="423407"/>
                    <a:pt x="1199134" y="347677"/>
                    <a:pt x="1271819" y="280352"/>
                  </a:cubicBezTo>
                  <a:lnTo>
                    <a:pt x="1271821" y="280352"/>
                  </a:lnTo>
                  <a:cubicBezTo>
                    <a:pt x="1393270" y="167830"/>
                    <a:pt x="1533277" y="79687"/>
                    <a:pt x="1687915" y="18333"/>
                  </a:cubicBezTo>
                  <a:lnTo>
                    <a:pt x="1731596" y="1024"/>
                  </a:lnTo>
                  <a:cubicBezTo>
                    <a:pt x="1734762" y="-207"/>
                    <a:pt x="1738208" y="-338"/>
                    <a:pt x="1741450" y="684"/>
                  </a:cubicBezTo>
                  <a:close/>
                </a:path>
              </a:pathLst>
            </a:cu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Graphic 3">
              <a:extLst>
                <a:ext uri="{FF2B5EF4-FFF2-40B4-BE49-F238E27FC236}">
                  <a16:creationId xmlns:a16="http://schemas.microsoft.com/office/drawing/2014/main" id="{68125E0B-5FC0-C968-A55C-CE048CFA9384}"/>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4066571" y="77169"/>
              <a:ext cx="4058859" cy="6703663"/>
            </a:xfrm>
            <a:prstGeom prst="rect">
              <a:avLst/>
            </a:prstGeom>
          </p:spPr>
        </p:pic>
      </p:grpSp>
      <p:pic>
        <p:nvPicPr>
          <p:cNvPr id="5" name="Graphic 4">
            <a:extLst>
              <a:ext uri="{FF2B5EF4-FFF2-40B4-BE49-F238E27FC236}">
                <a16:creationId xmlns:a16="http://schemas.microsoft.com/office/drawing/2014/main" id="{0B435E9B-C863-47E7-AE8C-0DBC4BA0541A}"/>
              </a:ext>
              <a:ext uri="{C183D7F6-B498-43B3-948B-1728B52AA6E4}">
                <adec:decorative xmlns:adec="http://schemas.microsoft.com/office/drawing/2017/decorative" val="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10379" y="3469004"/>
            <a:ext cx="2924334" cy="3269125"/>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3195638" y="1481117"/>
            <a:ext cx="5800725" cy="3894923"/>
          </a:xfrm>
        </p:spPr>
        <p:txBody>
          <a:bodyPr bIns="0" anchor="ctr">
            <a:noAutofit/>
          </a:bodyPr>
          <a:lstStyle>
            <a:lvl1pPr algn="ctr">
              <a:lnSpc>
                <a:spcPts val="5500"/>
              </a:lnSpc>
              <a:defRPr lang="en-US" sz="4000" kern="1200" cap="all" spc="300" baseline="0" dirty="0">
                <a:solidFill>
                  <a:schemeClr val="tx1"/>
                </a:solidFill>
                <a:latin typeface="+mj-lt"/>
                <a:ea typeface="+mj-ea"/>
                <a:cs typeface="+mj-cs"/>
              </a:defRPr>
            </a:lvl1pPr>
          </a:lstStyle>
          <a:p>
            <a:r>
              <a:rPr lang="en-US" dirty="0"/>
              <a:t>Click to add title</a:t>
            </a:r>
          </a:p>
        </p:txBody>
      </p:sp>
    </p:spTree>
    <p:extLst>
      <p:ext uri="{BB962C8B-B14F-4D97-AF65-F5344CB8AC3E}">
        <p14:creationId xmlns:p14="http://schemas.microsoft.com/office/powerpoint/2010/main" val="291649857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accent4"/>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BB10FA-2B9E-E120-EF1B-99608E32123A}"/>
              </a:ext>
              <a:ext uri="{C183D7F6-B498-43B3-948B-1728B52AA6E4}">
                <adec:decorative xmlns:adec="http://schemas.microsoft.com/office/drawing/2017/decorative" val="1"/>
              </a:ext>
            </a:extLst>
          </p:cNvPr>
          <p:cNvPicPr>
            <a:picLocks noChangeAspect="1"/>
          </p:cNvPicPr>
          <p:nvPr userDrawn="1"/>
        </p:nvPicPr>
        <p:blipFill rotWithShape="1">
          <a:blip r:embed="rId2">
            <a:alphaModFix amt="35000"/>
            <a:extLst>
              <a:ext uri="{28A0092B-C50C-407E-A947-70E740481C1C}">
                <a14:useLocalDpi xmlns:a14="http://schemas.microsoft.com/office/drawing/2010/main" val="0"/>
              </a:ext>
            </a:extLst>
          </a:blip>
          <a:srcRect/>
          <a:stretch/>
        </p:blipFill>
        <p:spPr>
          <a:xfrm>
            <a:off x="1" y="-1"/>
            <a:ext cx="12192000" cy="6858001"/>
          </a:xfrm>
          <a:prstGeom prst="rect">
            <a:avLst/>
          </a:prstGeom>
        </p:spPr>
      </p:pic>
      <p:sp>
        <p:nvSpPr>
          <p:cNvPr id="2" name="Title 1">
            <a:extLst>
              <a:ext uri="{FF2B5EF4-FFF2-40B4-BE49-F238E27FC236}">
                <a16:creationId xmlns:a16="http://schemas.microsoft.com/office/drawing/2014/main" id="{305BD6A3-F987-4FCC-A6EF-2EF0D33C0888}"/>
              </a:ext>
            </a:extLst>
          </p:cNvPr>
          <p:cNvSpPr>
            <a:spLocks noGrp="1"/>
          </p:cNvSpPr>
          <p:nvPr>
            <p:ph type="title" hasCustomPrompt="1"/>
          </p:nvPr>
        </p:nvSpPr>
        <p:spPr>
          <a:xfrm>
            <a:off x="865664" y="0"/>
            <a:ext cx="10460672" cy="1705586"/>
          </a:xfrm>
        </p:spPr>
        <p:txBody>
          <a:bodyPr anchor="ctr">
            <a:normAutofit/>
          </a:bodyPr>
          <a:lstStyle>
            <a:lvl1pPr algn="ctr">
              <a:defRPr lang="en-US" sz="3200" kern="1200" cap="all" spc="150" baseline="0" dirty="0">
                <a:solidFill>
                  <a:schemeClr val="tx1"/>
                </a:solidFill>
                <a:latin typeface="+mj-lt"/>
                <a:ea typeface="+mj-ea"/>
                <a:cs typeface="+mj-cs"/>
              </a:defRPr>
            </a:lvl1pPr>
          </a:lstStyle>
          <a:p>
            <a:r>
              <a:rPr lang="en-US" dirty="0"/>
              <a:t>Click to add title</a:t>
            </a:r>
          </a:p>
        </p:txBody>
      </p:sp>
      <p:sp>
        <p:nvSpPr>
          <p:cNvPr id="8" name="Table Placeholder 7">
            <a:extLst>
              <a:ext uri="{FF2B5EF4-FFF2-40B4-BE49-F238E27FC236}">
                <a16:creationId xmlns:a16="http://schemas.microsoft.com/office/drawing/2014/main" id="{1AD8D610-B68A-AD6F-A166-8CCB1FE021E3}"/>
              </a:ext>
            </a:extLst>
          </p:cNvPr>
          <p:cNvSpPr>
            <a:spLocks noGrp="1"/>
          </p:cNvSpPr>
          <p:nvPr>
            <p:ph type="tbl" sz="quarter" idx="12"/>
          </p:nvPr>
        </p:nvSpPr>
        <p:spPr>
          <a:xfrm>
            <a:off x="2104642" y="2112962"/>
            <a:ext cx="7981952" cy="3740310"/>
          </a:xfrm>
        </p:spPr>
        <p:txBody>
          <a:bodyPr/>
          <a:lstStyle>
            <a:lvl1pPr marL="0" indent="0">
              <a:buNone/>
              <a:defRPr>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table</a:t>
            </a:r>
            <a:endParaRPr lang="en-US" dirty="0"/>
          </a:p>
        </p:txBody>
      </p:sp>
      <p:sp>
        <p:nvSpPr>
          <p:cNvPr id="40" name="Footer Placeholder 5">
            <a:extLst>
              <a:ext uri="{FF2B5EF4-FFF2-40B4-BE49-F238E27FC236}">
                <a16:creationId xmlns:a16="http://schemas.microsoft.com/office/drawing/2014/main" id="{FFFA43F5-8B56-579A-3724-2D549CF3C4F8}"/>
              </a:ext>
            </a:extLst>
          </p:cNvPr>
          <p:cNvSpPr>
            <a:spLocks noGrp="1"/>
          </p:cNvSpPr>
          <p:nvPr>
            <p:ph type="ftr" sz="quarter" idx="11"/>
          </p:nvPr>
        </p:nvSpPr>
        <p:spPr>
          <a:xfrm>
            <a:off x="2105406" y="6356350"/>
            <a:ext cx="6047994" cy="365125"/>
          </a:xfrm>
        </p:spPr>
        <p:txBody>
          <a:bodyPr/>
          <a:lstStyle>
            <a:lvl1pPr algn="l">
              <a:defRPr>
                <a:solidFill>
                  <a:schemeClr val="accent4">
                    <a:lumMod val="25000"/>
                  </a:schemeClr>
                </a:solidFill>
              </a:defRPr>
            </a:lvl1pPr>
          </a:lstStyle>
          <a:p>
            <a:endParaRPr lang="en-US" dirty="0"/>
          </a:p>
        </p:txBody>
      </p:sp>
      <p:sp>
        <p:nvSpPr>
          <p:cNvPr id="41" name="Slide Number Placeholder 6">
            <a:extLst>
              <a:ext uri="{FF2B5EF4-FFF2-40B4-BE49-F238E27FC236}">
                <a16:creationId xmlns:a16="http://schemas.microsoft.com/office/drawing/2014/main" id="{CB5C8E17-466D-30E6-2B5F-6D37DAAF65CC}"/>
              </a:ext>
            </a:extLst>
          </p:cNvPr>
          <p:cNvSpPr>
            <a:spLocks noGrp="1"/>
          </p:cNvSpPr>
          <p:nvPr>
            <p:ph type="sldNum" sz="quarter" idx="13"/>
          </p:nvPr>
        </p:nvSpPr>
        <p:spPr>
          <a:xfrm>
            <a:off x="8157210" y="6356350"/>
            <a:ext cx="1929384" cy="365125"/>
          </a:xfrm>
        </p:spPr>
        <p:txBody>
          <a:bodyPr/>
          <a:lstStyle>
            <a:lvl1pPr>
              <a:defRPr>
                <a:solidFill>
                  <a:schemeClr val="accent4">
                    <a:lumMod val="2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868790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Image and Content 2">
    <p:bg>
      <p:bgPr>
        <a:solidFill>
          <a:schemeClr val="accent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38A7B-7E07-F2A6-68E1-7ECCE59D3D60}"/>
              </a:ext>
              <a:ext uri="{C183D7F6-B498-43B3-948B-1728B52AA6E4}">
                <adec:decorative xmlns:adec="http://schemas.microsoft.com/office/drawing/2017/decorative" val="1"/>
              </a:ext>
            </a:extLst>
          </p:cNvPr>
          <p:cNvSpPr/>
          <p:nvPr userDrawn="1"/>
        </p:nvSpPr>
        <p:spPr>
          <a:xfrm>
            <a:off x="6095999" y="0"/>
            <a:ext cx="6090613" cy="6858000"/>
          </a:xfrm>
          <a:prstGeom prst="rect">
            <a:avLst/>
          </a:prstGeom>
          <a:solidFill>
            <a:schemeClr val="accent1">
              <a:lumMod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hasCustomPrompt="1"/>
          </p:nvPr>
        </p:nvSpPr>
        <p:spPr>
          <a:xfrm>
            <a:off x="6095999" y="2921000"/>
            <a:ext cx="6090613" cy="3276600"/>
          </a:xfrm>
        </p:spPr>
        <p:txBody>
          <a:bodyPr anchor="t">
            <a:noAutofit/>
          </a:bodyPr>
          <a:lstStyle>
            <a:lvl1pPr algn="ctr">
              <a:lnSpc>
                <a:spcPts val="4500"/>
              </a:lnSpc>
              <a:defRPr lang="en-US" sz="3600" kern="1200" cap="all" spc="300" baseline="0" dirty="0">
                <a:solidFill>
                  <a:schemeClr val="tx1"/>
                </a:solidFill>
                <a:latin typeface="+mj-lt"/>
                <a:ea typeface="+mj-ea"/>
                <a:cs typeface="+mj-cs"/>
              </a:defRPr>
            </a:lvl1pPr>
          </a:lstStyle>
          <a:p>
            <a:r>
              <a:rPr lang="en-US" dirty="0"/>
              <a:t>Click to add title</a:t>
            </a:r>
          </a:p>
        </p:txBody>
      </p:sp>
      <p:sp>
        <p:nvSpPr>
          <p:cNvPr id="11" name="Picture Placeholder 10">
            <a:extLst>
              <a:ext uri="{FF2B5EF4-FFF2-40B4-BE49-F238E27FC236}">
                <a16:creationId xmlns:a16="http://schemas.microsoft.com/office/drawing/2014/main" id="{98799111-FB07-1313-B897-8240D85E75B6}"/>
              </a:ext>
            </a:extLst>
          </p:cNvPr>
          <p:cNvSpPr>
            <a:spLocks noGrp="1"/>
          </p:cNvSpPr>
          <p:nvPr>
            <p:ph type="pic" sz="quarter" idx="13"/>
          </p:nvPr>
        </p:nvSpPr>
        <p:spPr>
          <a:xfrm>
            <a:off x="627314" y="660400"/>
            <a:ext cx="4857750" cy="5537200"/>
          </a:xfrm>
        </p:spPr>
        <p:txBody>
          <a:bodyPr/>
          <a:lstStyle>
            <a:lvl1pPr marL="0" indent="0" algn="ctr">
              <a:buNone/>
              <a:defRPr/>
            </a:lvl1pPr>
          </a:lstStyle>
          <a:p>
            <a:r>
              <a:rPr lang="en-US"/>
              <a:t>Click icon to add picture</a:t>
            </a:r>
            <a:endParaRPr lang="en-US" dirty="0"/>
          </a:p>
        </p:txBody>
      </p:sp>
      <p:sp>
        <p:nvSpPr>
          <p:cNvPr id="4" name="Footer Placeholder 5">
            <a:extLst>
              <a:ext uri="{FF2B5EF4-FFF2-40B4-BE49-F238E27FC236}">
                <a16:creationId xmlns:a16="http://schemas.microsoft.com/office/drawing/2014/main" id="{685C943E-5107-A31F-06BD-E929777A8A88}"/>
              </a:ext>
            </a:extLst>
          </p:cNvPr>
          <p:cNvSpPr>
            <a:spLocks noGrp="1"/>
          </p:cNvSpPr>
          <p:nvPr>
            <p:ph type="ftr" sz="quarter" idx="11"/>
          </p:nvPr>
        </p:nvSpPr>
        <p:spPr>
          <a:xfrm>
            <a:off x="376489" y="6356350"/>
            <a:ext cx="2800099" cy="365125"/>
          </a:xfrm>
        </p:spPr>
        <p:txBody>
          <a:bodyPr/>
          <a:lstStyle>
            <a:lvl1pPr algn="l">
              <a:defRPr/>
            </a:lvl1pPr>
          </a:lstStyle>
          <a:p>
            <a:endParaRPr lang="en-US" dirty="0"/>
          </a:p>
        </p:txBody>
      </p:sp>
      <p:sp>
        <p:nvSpPr>
          <p:cNvPr id="18" name="Slide Number Placeholder 6">
            <a:extLst>
              <a:ext uri="{FF2B5EF4-FFF2-40B4-BE49-F238E27FC236}">
                <a16:creationId xmlns:a16="http://schemas.microsoft.com/office/drawing/2014/main" id="{C87980B9-C2FE-90E9-86D6-DCEEBEAEC7A0}"/>
              </a:ext>
            </a:extLst>
          </p:cNvPr>
          <p:cNvSpPr>
            <a:spLocks noGrp="1"/>
          </p:cNvSpPr>
          <p:nvPr>
            <p:ph type="sldNum" sz="quarter" idx="12"/>
          </p:nvPr>
        </p:nvSpPr>
        <p:spPr>
          <a:xfrm>
            <a:off x="3176589" y="6356350"/>
            <a:ext cx="2532147" cy="365125"/>
          </a:xfrm>
        </p:spPr>
        <p:txBody>
          <a:bodyPr/>
          <a:lstStyle>
            <a:lvl1pPr algn="r">
              <a:defRPr>
                <a:solidFill>
                  <a:schemeClr val="tx1"/>
                </a:solidFill>
              </a:defRPr>
            </a:lvl1pPr>
          </a:lstStyle>
          <a:p>
            <a:fld id="{294A09A9-5501-47C1-A89A-A340965A2BE2}" type="slidenum">
              <a:rPr lang="en-US" smtClean="0"/>
              <a:pPr/>
              <a:t>‹#›</a:t>
            </a:fld>
            <a:endParaRPr lang="en-US" dirty="0"/>
          </a:p>
        </p:txBody>
      </p:sp>
      <p:grpSp>
        <p:nvGrpSpPr>
          <p:cNvPr id="17" name="Group 16">
            <a:extLst>
              <a:ext uri="{FF2B5EF4-FFF2-40B4-BE49-F238E27FC236}">
                <a16:creationId xmlns:a16="http://schemas.microsoft.com/office/drawing/2014/main" id="{67CDC895-4552-A2B1-C921-53E1D5D60170}"/>
              </a:ext>
              <a:ext uri="{C183D7F6-B498-43B3-948B-1728B52AA6E4}">
                <adec:decorative xmlns:adec="http://schemas.microsoft.com/office/drawing/2017/decorative" val="1"/>
              </a:ext>
            </a:extLst>
          </p:cNvPr>
          <p:cNvGrpSpPr/>
          <p:nvPr userDrawn="1"/>
        </p:nvGrpSpPr>
        <p:grpSpPr>
          <a:xfrm>
            <a:off x="8135498" y="1760221"/>
            <a:ext cx="2011615" cy="736852"/>
            <a:chOff x="8241808" y="1760221"/>
            <a:chExt cx="2011615" cy="736852"/>
          </a:xfrm>
        </p:grpSpPr>
        <p:sp>
          <p:nvSpPr>
            <p:cNvPr id="13" name="Freeform: Shape 12">
              <a:extLst>
                <a:ext uri="{FF2B5EF4-FFF2-40B4-BE49-F238E27FC236}">
                  <a16:creationId xmlns:a16="http://schemas.microsoft.com/office/drawing/2014/main" id="{FFE6D325-ADBA-A1A4-D3DF-A7516B907EB7}"/>
                </a:ext>
              </a:extLst>
            </p:cNvPr>
            <p:cNvSpPr/>
            <p:nvPr userDrawn="1"/>
          </p:nvSpPr>
          <p:spPr>
            <a:xfrm>
              <a:off x="8930358" y="1760221"/>
              <a:ext cx="637795" cy="73685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89B3F975-9703-DE13-B5F5-1FEBA26F78AA}"/>
                </a:ext>
              </a:extLst>
            </p:cNvPr>
            <p:cNvSpPr/>
            <p:nvPr userDrawn="1"/>
          </p:nvSpPr>
          <p:spPr>
            <a:xfrm>
              <a:off x="8241808" y="1854623"/>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6ED137AA-088D-DFAD-D392-E02E0CEE1671}"/>
                </a:ext>
              </a:extLst>
            </p:cNvPr>
            <p:cNvSpPr/>
            <p:nvPr userDrawn="1"/>
          </p:nvSpPr>
          <p:spPr>
            <a:xfrm>
              <a:off x="9779050" y="1854623"/>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7064835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s 2">
    <p:bg>
      <p:bgPr>
        <a:solidFill>
          <a:schemeClr val="accent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D8D817F-B156-6556-8696-C7B8C8C35881}"/>
              </a:ext>
              <a:ext uri="{C183D7F6-B498-43B3-948B-1728B52AA6E4}">
                <adec:decorative xmlns:adec="http://schemas.microsoft.com/office/drawing/2017/decorative" val="1"/>
              </a:ext>
            </a:extLst>
          </p:cNvPr>
          <p:cNvSpPr/>
          <p:nvPr userDrawn="1"/>
        </p:nvSpPr>
        <p:spPr>
          <a:xfrm>
            <a:off x="0" y="1"/>
            <a:ext cx="12192000" cy="1705586"/>
          </a:xfrm>
          <a:prstGeom prst="rect">
            <a:avLst/>
          </a:prstGeom>
          <a:solidFill>
            <a:schemeClr val="accent1">
              <a:lumMod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Graphic 4">
            <a:extLst>
              <a:ext uri="{FF2B5EF4-FFF2-40B4-BE49-F238E27FC236}">
                <a16:creationId xmlns:a16="http://schemas.microsoft.com/office/drawing/2014/main" id="{B23F63DD-A60B-8539-7070-0187A88E38EB}"/>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24958" b="20802"/>
          <a:stretch/>
        </p:blipFill>
        <p:spPr>
          <a:xfrm rot="16200000">
            <a:off x="9321852" y="-693689"/>
            <a:ext cx="2176466" cy="3563836"/>
          </a:xfrm>
          <a:prstGeom prst="rect">
            <a:avLst/>
          </a:prstGeom>
        </p:spPr>
      </p:pic>
      <p:sp>
        <p:nvSpPr>
          <p:cNvPr id="8" name="Title 1">
            <a:extLst>
              <a:ext uri="{FF2B5EF4-FFF2-40B4-BE49-F238E27FC236}">
                <a16:creationId xmlns:a16="http://schemas.microsoft.com/office/drawing/2014/main" id="{36883DB1-B7AA-7817-5572-6A44B3BC2FEF}"/>
              </a:ext>
            </a:extLst>
          </p:cNvPr>
          <p:cNvSpPr>
            <a:spLocks noGrp="1"/>
          </p:cNvSpPr>
          <p:nvPr>
            <p:ph type="title" hasCustomPrompt="1"/>
          </p:nvPr>
        </p:nvSpPr>
        <p:spPr>
          <a:xfrm>
            <a:off x="839788" y="0"/>
            <a:ext cx="7770812" cy="1705586"/>
          </a:xfrm>
        </p:spPr>
        <p:txBody>
          <a:bodyPr anchor="ctr">
            <a:normAutofit/>
          </a:bodyPr>
          <a:lstStyle>
            <a:lvl1pPr>
              <a:defRPr lang="en-US" sz="3200" kern="1200" cap="all" spc="150" baseline="0" dirty="0">
                <a:solidFill>
                  <a:schemeClr val="tx1"/>
                </a:solidFill>
                <a:latin typeface="+mj-lt"/>
                <a:ea typeface="+mj-ea"/>
                <a:cs typeface="+mj-cs"/>
              </a:defRPr>
            </a:lvl1pPr>
          </a:lstStyle>
          <a:p>
            <a:pPr lvl="0" algn="l" defTabSz="914400" rtl="0" eaLnBrk="1" latinLnBrk="0" hangingPunct="1">
              <a:lnSpc>
                <a:spcPct val="90000"/>
              </a:lnSpc>
              <a:spcBef>
                <a:spcPct val="0"/>
              </a:spcBef>
              <a:buNone/>
            </a:pPr>
            <a:r>
              <a:rPr lang="en-US" dirty="0"/>
              <a:t>Click to add title</a:t>
            </a:r>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hasCustomPrompt="1"/>
          </p:nvPr>
        </p:nvSpPr>
        <p:spPr>
          <a:xfrm>
            <a:off x="839786" y="2443049"/>
            <a:ext cx="6856413" cy="3659187"/>
          </a:xfrm>
        </p:spPr>
        <p:txBody>
          <a:bodyPr>
            <a:normAutofit/>
          </a:bodyPr>
          <a:lstStyle>
            <a:lvl1pPr>
              <a:spcAft>
                <a:spcPts val="600"/>
              </a:spcAft>
              <a:defRPr sz="1800">
                <a:solidFill>
                  <a:schemeClr val="tx1"/>
                </a:solidFill>
              </a:defRPr>
            </a:lvl1pPr>
            <a:lvl2pPr>
              <a:spcAft>
                <a:spcPts val="600"/>
              </a:spcAft>
              <a:defRPr sz="1800">
                <a:solidFill>
                  <a:schemeClr val="tx1"/>
                </a:solidFill>
              </a:defRPr>
            </a:lvl2pPr>
            <a:lvl3pPr>
              <a:spcAft>
                <a:spcPts val="600"/>
              </a:spcAft>
              <a:defRPr sz="1800">
                <a:solidFill>
                  <a:schemeClr val="tx1"/>
                </a:solidFill>
              </a:defRPr>
            </a:lvl3pPr>
            <a:lvl4pPr>
              <a:spcAft>
                <a:spcPts val="600"/>
              </a:spcAft>
              <a:defRPr sz="1800">
                <a:solidFill>
                  <a:schemeClr val="tx1"/>
                </a:solidFill>
              </a:defRPr>
            </a:lvl4pPr>
            <a:lvl5pPr>
              <a:spcAft>
                <a:spcPts val="600"/>
              </a:spcAft>
              <a:defRPr sz="18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id="{78A23DCB-DAE9-4A2E-9480-B9B9A7E2BCD1}"/>
              </a:ext>
            </a:extLst>
          </p:cNvPr>
          <p:cNvSpPr>
            <a:spLocks noGrp="1"/>
          </p:cNvSpPr>
          <p:nvPr>
            <p:ph sz="half" idx="13" hasCustomPrompt="1"/>
          </p:nvPr>
        </p:nvSpPr>
        <p:spPr>
          <a:xfrm>
            <a:off x="8077200" y="2443049"/>
            <a:ext cx="3276600" cy="3659187"/>
          </a:xfrm>
        </p:spPr>
        <p:txBody>
          <a:bodyPr>
            <a:normAutofit/>
          </a:bodyPr>
          <a:lstStyle>
            <a:lvl1pPr>
              <a:spcAft>
                <a:spcPts val="600"/>
              </a:spcAft>
              <a:defRPr sz="1800">
                <a:solidFill>
                  <a:schemeClr val="tx1"/>
                </a:solidFill>
              </a:defRPr>
            </a:lvl1pPr>
            <a:lvl2pPr>
              <a:spcAft>
                <a:spcPts val="600"/>
              </a:spcAft>
              <a:defRPr sz="1800">
                <a:solidFill>
                  <a:schemeClr val="tx1"/>
                </a:solidFill>
              </a:defRPr>
            </a:lvl2pPr>
            <a:lvl3pPr>
              <a:spcAft>
                <a:spcPts val="600"/>
              </a:spcAft>
              <a:defRPr sz="1800">
                <a:solidFill>
                  <a:schemeClr val="tx1"/>
                </a:solidFill>
              </a:defRPr>
            </a:lvl3pPr>
            <a:lvl4pPr>
              <a:spcAft>
                <a:spcPts val="600"/>
              </a:spcAft>
              <a:defRPr sz="1800">
                <a:solidFill>
                  <a:schemeClr val="tx1"/>
                </a:solidFill>
              </a:defRPr>
            </a:lvl4pPr>
            <a:lvl5pPr>
              <a:spcAft>
                <a:spcPts val="600"/>
              </a:spcAft>
              <a:defRPr sz="18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5">
            <a:extLst>
              <a:ext uri="{FF2B5EF4-FFF2-40B4-BE49-F238E27FC236}">
                <a16:creationId xmlns:a16="http://schemas.microsoft.com/office/drawing/2014/main" id="{47D8D741-393B-373C-E50A-0B8250AC78AE}"/>
              </a:ext>
            </a:extLst>
          </p:cNvPr>
          <p:cNvSpPr>
            <a:spLocks noGrp="1"/>
          </p:cNvSpPr>
          <p:nvPr>
            <p:ph type="ftr" sz="quarter" idx="11"/>
          </p:nvPr>
        </p:nvSpPr>
        <p:spPr>
          <a:xfrm>
            <a:off x="381000" y="6356350"/>
            <a:ext cx="3200400" cy="365125"/>
          </a:xfrm>
        </p:spPr>
        <p:txBody>
          <a:bodyPr/>
          <a:lstStyle>
            <a:lvl1pPr algn="l">
              <a:defRPr>
                <a:solidFill>
                  <a:schemeClr val="tx1"/>
                </a:solidFill>
              </a:defRPr>
            </a:lvl1pPr>
          </a:lstStyle>
          <a:p>
            <a:endParaRPr lang="en-US" dirty="0"/>
          </a:p>
        </p:txBody>
      </p:sp>
      <p:sp>
        <p:nvSpPr>
          <p:cNvPr id="14" name="Slide Number Placeholder 6">
            <a:extLst>
              <a:ext uri="{FF2B5EF4-FFF2-40B4-BE49-F238E27FC236}">
                <a16:creationId xmlns:a16="http://schemas.microsoft.com/office/drawing/2014/main" id="{856A79A7-194D-FC0F-17CE-E71E6DDC9B36}"/>
              </a:ext>
            </a:extLst>
          </p:cNvPr>
          <p:cNvSpPr>
            <a:spLocks noGrp="1"/>
          </p:cNvSpPr>
          <p:nvPr>
            <p:ph type="sldNum" sz="quarter" idx="12"/>
          </p:nvPr>
        </p:nvSpPr>
        <p:spPr>
          <a:xfrm>
            <a:off x="8610600" y="6356350"/>
            <a:ext cx="3200400" cy="365125"/>
          </a:xfrm>
        </p:spPr>
        <p:txBody>
          <a:bodyPr/>
          <a:lstStyle>
            <a:lvl1pPr>
              <a:defRPr>
                <a:solidFill>
                  <a:schemeClr val="tx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966479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6"/>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F51CD845-5B74-921C-37CF-7B6F53344DEE}"/>
              </a:ext>
              <a:ext uri="{C183D7F6-B498-43B3-948B-1728B52AA6E4}">
                <adec:decorative xmlns:adec="http://schemas.microsoft.com/office/drawing/2017/decorative" val="1"/>
              </a:ext>
            </a:extLst>
          </p:cNvPr>
          <p:cNvSpPr/>
          <p:nvPr userDrawn="1"/>
        </p:nvSpPr>
        <p:spPr>
          <a:xfrm>
            <a:off x="6096000" y="0"/>
            <a:ext cx="6096001" cy="6858000"/>
          </a:xfrm>
          <a:prstGeom prst="rect">
            <a:avLst/>
          </a:prstGeom>
          <a:solidFill>
            <a:schemeClr val="accent6">
              <a:lumMod val="75000"/>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742887CF-A678-4B92-868C-0958632C544A}"/>
              </a:ext>
              <a:ext uri="{C183D7F6-B498-43B3-948B-1728B52AA6E4}">
                <adec:decorative xmlns:adec="http://schemas.microsoft.com/office/drawing/2017/decorative" val="1"/>
              </a:ext>
            </a:extLst>
          </p:cNvPr>
          <p:cNvSpPr/>
          <p:nvPr userDrawn="1"/>
        </p:nvSpPr>
        <p:spPr>
          <a:xfrm>
            <a:off x="2837121" y="2435603"/>
            <a:ext cx="421758" cy="48726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6">
              <a:lumMod val="60000"/>
              <a:lumOff val="40000"/>
            </a:schemeClr>
          </a:solidFill>
          <a:ln w="3223" cap="flat">
            <a:noFill/>
            <a:prstDash val="solid"/>
            <a:miter/>
          </a:ln>
        </p:spPr>
        <p:txBody>
          <a:bodyPr rtlCol="0" anchor="ctr"/>
          <a:lstStyle/>
          <a:p>
            <a:endParaRPr lang="en-US" dirty="0">
              <a:solidFill>
                <a:schemeClr val="bg1"/>
              </a:solidFill>
            </a:endParaRPr>
          </a:p>
        </p:txBody>
      </p:sp>
      <p:sp>
        <p:nvSpPr>
          <p:cNvPr id="2" name="Title 1">
            <a:extLst>
              <a:ext uri="{FF2B5EF4-FFF2-40B4-BE49-F238E27FC236}">
                <a16:creationId xmlns:a16="http://schemas.microsoft.com/office/drawing/2014/main" id="{9AF426EF-5309-F28F-C71D-509CC5AFD589}"/>
              </a:ext>
            </a:extLst>
          </p:cNvPr>
          <p:cNvSpPr>
            <a:spLocks noGrp="1"/>
          </p:cNvSpPr>
          <p:nvPr>
            <p:ph type="title" hasCustomPrompt="1"/>
          </p:nvPr>
        </p:nvSpPr>
        <p:spPr>
          <a:xfrm>
            <a:off x="0" y="0"/>
            <a:ext cx="6096000" cy="2301703"/>
          </a:xfrm>
        </p:spPr>
        <p:txBody>
          <a:bodyPr vert="horz" lIns="91440" tIns="45720" rIns="91440" bIns="45720" rtlCol="0" anchor="b">
            <a:noAutofit/>
          </a:bodyPr>
          <a:lstStyle>
            <a:lvl1pPr algn="ctr">
              <a:defRPr lang="en-US" sz="3600" cap="all" spc="300" baseline="0" dirty="0">
                <a:solidFill>
                  <a:schemeClr val="bg1"/>
                </a:solidFill>
              </a:defRPr>
            </a:lvl1pPr>
          </a:lstStyle>
          <a:p>
            <a:pPr lvl="0" algn="ctr">
              <a:lnSpc>
                <a:spcPts val="4500"/>
              </a:lnSpc>
            </a:pPr>
            <a:r>
              <a:rPr lang="en-US" dirty="0"/>
              <a:t>Click to add title</a:t>
            </a:r>
          </a:p>
        </p:txBody>
      </p:sp>
      <p:sp>
        <p:nvSpPr>
          <p:cNvPr id="3" name="Content Placeholder 2">
            <a:extLst>
              <a:ext uri="{FF2B5EF4-FFF2-40B4-BE49-F238E27FC236}">
                <a16:creationId xmlns:a16="http://schemas.microsoft.com/office/drawing/2014/main" id="{734422F7-3740-04D9-2B60-3D441BC8ADFE}"/>
              </a:ext>
            </a:extLst>
          </p:cNvPr>
          <p:cNvSpPr>
            <a:spLocks noGrp="1"/>
          </p:cNvSpPr>
          <p:nvPr>
            <p:ph idx="1" hasCustomPrompt="1"/>
          </p:nvPr>
        </p:nvSpPr>
        <p:spPr>
          <a:xfrm>
            <a:off x="1" y="3002351"/>
            <a:ext cx="6095999" cy="2952134"/>
          </a:xfrm>
        </p:spPr>
        <p:txBody>
          <a:bodyPr>
            <a:noAutofit/>
          </a:bodyPr>
          <a:lstStyle>
            <a:lvl1pPr marL="0" indent="0" algn="ctr">
              <a:lnSpc>
                <a:spcPct val="150000"/>
              </a:lnSpc>
              <a:buFont typeface="Arial" panose="020B0604020202020204" pitchFamily="34" charset="0"/>
              <a:buNone/>
              <a:defRPr sz="2000">
                <a:solidFill>
                  <a:schemeClr val="bg1"/>
                </a:solidFill>
              </a:defRPr>
            </a:lvl1pPr>
            <a:lvl2pPr marL="457200" indent="0" algn="ctr">
              <a:lnSpc>
                <a:spcPct val="150000"/>
              </a:lnSpc>
              <a:buFont typeface="Arial" panose="020B0604020202020204" pitchFamily="34" charset="0"/>
              <a:buNone/>
              <a:defRPr sz="2000">
                <a:solidFill>
                  <a:schemeClr val="bg1"/>
                </a:solidFill>
              </a:defRPr>
            </a:lvl2pPr>
            <a:lvl3pPr marL="914400" indent="0" algn="ctr">
              <a:lnSpc>
                <a:spcPct val="150000"/>
              </a:lnSpc>
              <a:buFont typeface="Arial" panose="020B0604020202020204" pitchFamily="34" charset="0"/>
              <a:buNone/>
              <a:defRPr sz="2000">
                <a:solidFill>
                  <a:schemeClr val="bg1"/>
                </a:solidFill>
              </a:defRPr>
            </a:lvl3pPr>
            <a:lvl4pPr marL="1371600" indent="0" algn="ctr">
              <a:lnSpc>
                <a:spcPct val="150000"/>
              </a:lnSpc>
              <a:buFont typeface="Arial" panose="020B0604020202020204" pitchFamily="34" charset="0"/>
              <a:buNone/>
              <a:defRPr sz="2000">
                <a:solidFill>
                  <a:schemeClr val="bg1"/>
                </a:solidFill>
              </a:defRPr>
            </a:lvl4pPr>
            <a:lvl5pPr marL="1828800" indent="0" algn="ctr">
              <a:lnSpc>
                <a:spcPct val="150000"/>
              </a:lnSpc>
              <a:buFont typeface="Arial" panose="020B0604020202020204" pitchFamily="34" charset="0"/>
              <a:buNone/>
              <a:defRPr sz="2000">
                <a:solidFill>
                  <a:schemeClr val="bg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Picture Placeholder 12">
            <a:extLst>
              <a:ext uri="{FF2B5EF4-FFF2-40B4-BE49-F238E27FC236}">
                <a16:creationId xmlns:a16="http://schemas.microsoft.com/office/drawing/2014/main" id="{06049718-07CD-AA20-5469-274E5182B464}"/>
              </a:ext>
            </a:extLst>
          </p:cNvPr>
          <p:cNvSpPr>
            <a:spLocks noGrp="1"/>
          </p:cNvSpPr>
          <p:nvPr>
            <p:ph type="pic" sz="quarter" idx="13"/>
          </p:nvPr>
        </p:nvSpPr>
        <p:spPr>
          <a:xfrm>
            <a:off x="7441159" y="618310"/>
            <a:ext cx="3405679" cy="5620565"/>
          </a:xfrm>
        </p:spPr>
        <p:txBody>
          <a:bodyPr>
            <a:normAutofit/>
          </a:bodyPr>
          <a:lstStyle>
            <a:lvl1pPr marL="0" indent="0" algn="ctr">
              <a:buNone/>
              <a:defRPr sz="2400">
                <a:solidFill>
                  <a:schemeClr val="bg1"/>
                </a:solidFill>
              </a:defRPr>
            </a:lvl1pPr>
          </a:lstStyle>
          <a:p>
            <a:r>
              <a:rPr lang="en-US"/>
              <a:t>Click icon to add picture</a:t>
            </a:r>
            <a:endParaRPr lang="en-US" dirty="0"/>
          </a:p>
        </p:txBody>
      </p:sp>
      <p:sp>
        <p:nvSpPr>
          <p:cNvPr id="5" name="Footer Placeholder 5">
            <a:extLst>
              <a:ext uri="{FF2B5EF4-FFF2-40B4-BE49-F238E27FC236}">
                <a16:creationId xmlns:a16="http://schemas.microsoft.com/office/drawing/2014/main" id="{FF91C713-4E73-FE09-916E-DE32753766C5}"/>
              </a:ext>
            </a:extLst>
          </p:cNvPr>
          <p:cNvSpPr>
            <a:spLocks noGrp="1"/>
          </p:cNvSpPr>
          <p:nvPr>
            <p:ph type="ftr" sz="quarter" idx="11"/>
          </p:nvPr>
        </p:nvSpPr>
        <p:spPr>
          <a:xfrm>
            <a:off x="376489" y="6356350"/>
            <a:ext cx="2800099" cy="365125"/>
          </a:xfrm>
        </p:spPr>
        <p:txBody>
          <a:bodyPr/>
          <a:lstStyle>
            <a:lvl1pPr algn="l">
              <a:defRPr>
                <a:solidFill>
                  <a:schemeClr val="accent6">
                    <a:lumMod val="20000"/>
                    <a:lumOff val="80000"/>
                  </a:schemeClr>
                </a:solidFill>
              </a:defRPr>
            </a:lvl1pPr>
          </a:lstStyle>
          <a:p>
            <a:endParaRPr lang="en-US" dirty="0"/>
          </a:p>
        </p:txBody>
      </p:sp>
      <p:sp>
        <p:nvSpPr>
          <p:cNvPr id="4" name="Slide Number Placeholder 6">
            <a:extLst>
              <a:ext uri="{FF2B5EF4-FFF2-40B4-BE49-F238E27FC236}">
                <a16:creationId xmlns:a16="http://schemas.microsoft.com/office/drawing/2014/main" id="{5F1382CF-997F-8BB6-BC95-8876732A935A}"/>
              </a:ext>
            </a:extLst>
          </p:cNvPr>
          <p:cNvSpPr>
            <a:spLocks noGrp="1"/>
          </p:cNvSpPr>
          <p:nvPr>
            <p:ph type="sldNum" sz="quarter" idx="12"/>
          </p:nvPr>
        </p:nvSpPr>
        <p:spPr>
          <a:xfrm>
            <a:off x="3176589" y="6356350"/>
            <a:ext cx="2532147" cy="365125"/>
          </a:xfrm>
        </p:spPr>
        <p:txBody>
          <a:bodyPr/>
          <a:lstStyle>
            <a:lvl1pPr algn="r">
              <a:defRPr>
                <a:solidFill>
                  <a:schemeClr val="accent6">
                    <a:lumMod val="20000"/>
                    <a:lumOff val="80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977147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Content and Image 1">
    <p:bg>
      <p:bgPr>
        <a:solidFill>
          <a:schemeClr val="accent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F51CD845-5B74-921C-37CF-7B6F53344DEE}"/>
              </a:ext>
              <a:ext uri="{C183D7F6-B498-43B3-948B-1728B52AA6E4}">
                <adec:decorative xmlns:adec="http://schemas.microsoft.com/office/drawing/2017/decorative" val="1"/>
              </a:ext>
            </a:extLst>
          </p:cNvPr>
          <p:cNvSpPr/>
          <p:nvPr userDrawn="1"/>
        </p:nvSpPr>
        <p:spPr>
          <a:xfrm>
            <a:off x="6095999" y="0"/>
            <a:ext cx="6096001" cy="6858000"/>
          </a:xfrm>
          <a:prstGeom prst="rect">
            <a:avLst/>
          </a:prstGeom>
          <a:solidFill>
            <a:schemeClr val="accent1">
              <a:lumMod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0" y="0"/>
            <a:ext cx="6096000" cy="2301704"/>
          </a:xfrm>
        </p:spPr>
        <p:txBody>
          <a:bodyPr vert="horz" lIns="91440" tIns="45720" rIns="91440" bIns="45720" rtlCol="0" anchor="b">
            <a:noAutofit/>
          </a:bodyPr>
          <a:lstStyle>
            <a:lvl1pPr algn="ctr">
              <a:defRPr lang="en-US" sz="3600" cap="all" spc="300" baseline="0" dirty="0">
                <a:solidFill>
                  <a:schemeClr val="tx1"/>
                </a:solidFill>
              </a:defRPr>
            </a:lvl1pPr>
          </a:lstStyle>
          <a:p>
            <a:pPr lvl="0" algn="ctr">
              <a:lnSpc>
                <a:spcPts val="4500"/>
              </a:lnSpc>
            </a:pPr>
            <a:r>
              <a:rPr lang="en-US" dirty="0"/>
              <a:t>Click to add title</a:t>
            </a:r>
          </a:p>
        </p:txBody>
      </p:sp>
      <p:sp>
        <p:nvSpPr>
          <p:cNvPr id="10" name="Freeform: Shape 9">
            <a:extLst>
              <a:ext uri="{FF2B5EF4-FFF2-40B4-BE49-F238E27FC236}">
                <a16:creationId xmlns:a16="http://schemas.microsoft.com/office/drawing/2014/main" id="{6B66E7C8-C046-4191-568A-7664664525A9}"/>
              </a:ext>
              <a:ext uri="{C183D7F6-B498-43B3-948B-1728B52AA6E4}">
                <adec:decorative xmlns:adec="http://schemas.microsoft.com/office/drawing/2017/decorative" val="1"/>
              </a:ext>
            </a:extLst>
          </p:cNvPr>
          <p:cNvSpPr/>
          <p:nvPr userDrawn="1"/>
        </p:nvSpPr>
        <p:spPr>
          <a:xfrm>
            <a:off x="2837121" y="2432211"/>
            <a:ext cx="421758" cy="48726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75000"/>
            </a:schemeClr>
          </a:solidFill>
          <a:ln w="3223" cap="flat">
            <a:noFill/>
            <a:prstDash val="solid"/>
            <a:miter/>
          </a:ln>
        </p:spPr>
        <p:txBody>
          <a:bodyPr rtlCol="0" anchor="ctr"/>
          <a:lstStyle/>
          <a:p>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 y="3002351"/>
            <a:ext cx="6095999" cy="2952134"/>
          </a:xfrm>
        </p:spPr>
        <p:txBody>
          <a:bodyPr>
            <a:noAutofit/>
          </a:bodyPr>
          <a:lstStyle>
            <a:lvl1pPr marL="0" indent="0" algn="ctr">
              <a:lnSpc>
                <a:spcPct val="150000"/>
              </a:lnSpc>
              <a:buFont typeface="Arial" panose="020B0604020202020204" pitchFamily="34" charset="0"/>
              <a:buNone/>
              <a:defRPr sz="2000">
                <a:solidFill>
                  <a:schemeClr val="tx1"/>
                </a:solidFill>
              </a:defRPr>
            </a:lvl1pPr>
            <a:lvl2pPr marL="457200" indent="0" algn="ctr">
              <a:lnSpc>
                <a:spcPct val="150000"/>
              </a:lnSpc>
              <a:buFont typeface="Arial" panose="020B0604020202020204" pitchFamily="34" charset="0"/>
              <a:buNone/>
              <a:defRPr sz="2000">
                <a:solidFill>
                  <a:schemeClr val="tx1"/>
                </a:solidFill>
              </a:defRPr>
            </a:lvl2pPr>
            <a:lvl3pPr marL="914400" indent="0" algn="ctr">
              <a:lnSpc>
                <a:spcPct val="150000"/>
              </a:lnSpc>
              <a:buFont typeface="Arial" panose="020B0604020202020204" pitchFamily="34" charset="0"/>
              <a:buNone/>
              <a:defRPr sz="2000">
                <a:solidFill>
                  <a:schemeClr val="tx1"/>
                </a:solidFill>
              </a:defRPr>
            </a:lvl3pPr>
            <a:lvl4pPr marL="1371600" indent="0" algn="ctr">
              <a:lnSpc>
                <a:spcPct val="150000"/>
              </a:lnSpc>
              <a:buFont typeface="Arial" panose="020B0604020202020204" pitchFamily="34" charset="0"/>
              <a:buNone/>
              <a:defRPr sz="2000">
                <a:solidFill>
                  <a:schemeClr val="tx1"/>
                </a:solidFill>
              </a:defRPr>
            </a:lvl4pPr>
            <a:lvl5pPr marL="1828800" indent="0" algn="ctr">
              <a:lnSpc>
                <a:spcPct val="150000"/>
              </a:lnSpc>
              <a:buFont typeface="Arial" panose="020B0604020202020204" pitchFamily="34" charset="0"/>
              <a:buNone/>
              <a:defRPr sz="20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20713F8B-78AA-E6A3-0CCD-FDB76C374E21}"/>
              </a:ext>
            </a:extLst>
          </p:cNvPr>
          <p:cNvSpPr>
            <a:spLocks noGrp="1"/>
          </p:cNvSpPr>
          <p:nvPr>
            <p:ph type="ftr" sz="quarter" idx="11"/>
          </p:nvPr>
        </p:nvSpPr>
        <p:spPr>
          <a:xfrm>
            <a:off x="376489" y="6356350"/>
            <a:ext cx="2800099" cy="365125"/>
          </a:xfrm>
        </p:spPr>
        <p:txBody>
          <a:bodyPr/>
          <a:lstStyle>
            <a:lvl1pPr algn="l">
              <a:defRPr/>
            </a:lvl1pPr>
          </a:lstStyle>
          <a:p>
            <a:endParaRPr lang="en-US" dirty="0"/>
          </a:p>
        </p:txBody>
      </p:sp>
      <p:sp>
        <p:nvSpPr>
          <p:cNvPr id="4" name="Slide Number Placeholder 6">
            <a:extLst>
              <a:ext uri="{FF2B5EF4-FFF2-40B4-BE49-F238E27FC236}">
                <a16:creationId xmlns:a16="http://schemas.microsoft.com/office/drawing/2014/main" id="{470F2340-7F04-5A49-1D16-2E9409BB8A73}"/>
              </a:ext>
            </a:extLst>
          </p:cNvPr>
          <p:cNvSpPr>
            <a:spLocks noGrp="1"/>
          </p:cNvSpPr>
          <p:nvPr>
            <p:ph type="sldNum" sz="quarter" idx="12"/>
          </p:nvPr>
        </p:nvSpPr>
        <p:spPr>
          <a:xfrm>
            <a:off x="3176589" y="6356350"/>
            <a:ext cx="2532147" cy="365125"/>
          </a:xfrm>
        </p:spPr>
        <p:txBody>
          <a:bodyPr/>
          <a:lstStyle>
            <a:lvl1pPr algn="r">
              <a:defRPr>
                <a:solidFill>
                  <a:schemeClr val="tx1"/>
                </a:solidFill>
              </a:defRPr>
            </a:lvl1pPr>
          </a:lstStyle>
          <a:p>
            <a:fld id="{294A09A9-5501-47C1-A89A-A340965A2BE2}" type="slidenum">
              <a:rPr lang="en-US" smtClean="0"/>
              <a:pPr/>
              <a:t>‹#›</a:t>
            </a:fld>
            <a:endParaRPr lang="en-US" dirty="0"/>
          </a:p>
        </p:txBody>
      </p:sp>
      <p:sp>
        <p:nvSpPr>
          <p:cNvPr id="12" name="Picture Placeholder 9">
            <a:extLst>
              <a:ext uri="{FF2B5EF4-FFF2-40B4-BE49-F238E27FC236}">
                <a16:creationId xmlns:a16="http://schemas.microsoft.com/office/drawing/2014/main" id="{C1DD6C40-BDCA-6274-2BDC-CD28BFC462B9}"/>
              </a:ext>
            </a:extLst>
          </p:cNvPr>
          <p:cNvSpPr>
            <a:spLocks noGrp="1"/>
          </p:cNvSpPr>
          <p:nvPr>
            <p:ph type="pic" sz="quarter" idx="13"/>
          </p:nvPr>
        </p:nvSpPr>
        <p:spPr>
          <a:xfrm>
            <a:off x="7167978" y="623262"/>
            <a:ext cx="3785570" cy="5473362"/>
          </a:xfrm>
        </p:spPr>
        <p:txBody>
          <a:bodyPr/>
          <a:lstStyle>
            <a:lvl1pPr marL="0" indent="0"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Content and Image 4">
    <p:bg>
      <p:bgPr>
        <a:solidFill>
          <a:schemeClr val="accent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38A7B-7E07-F2A6-68E1-7ECCE59D3D60}"/>
              </a:ext>
              <a:ext uri="{C183D7F6-B498-43B3-948B-1728B52AA6E4}">
                <adec:decorative xmlns:adec="http://schemas.microsoft.com/office/drawing/2017/decorative" val="1"/>
              </a:ext>
            </a:extLst>
          </p:cNvPr>
          <p:cNvSpPr/>
          <p:nvPr userDrawn="1"/>
        </p:nvSpPr>
        <p:spPr>
          <a:xfrm>
            <a:off x="0" y="0"/>
            <a:ext cx="6090613" cy="6858000"/>
          </a:xfrm>
          <a:prstGeom prst="rect">
            <a:avLst/>
          </a:prstGeom>
          <a:solidFill>
            <a:schemeClr val="accent4">
              <a:lumMod val="9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hasCustomPrompt="1"/>
          </p:nvPr>
        </p:nvSpPr>
        <p:spPr>
          <a:xfrm>
            <a:off x="0" y="701734"/>
            <a:ext cx="6090613" cy="2567244"/>
          </a:xfrm>
        </p:spPr>
        <p:txBody>
          <a:bodyPr anchor="b">
            <a:noAutofit/>
          </a:bodyPr>
          <a:lstStyle>
            <a:lvl1pPr algn="ctr">
              <a:lnSpc>
                <a:spcPts val="4500"/>
              </a:lnSpc>
              <a:defRPr lang="en-US" sz="3600" kern="1200" cap="all" spc="300" baseline="0" dirty="0">
                <a:solidFill>
                  <a:schemeClr val="tx1"/>
                </a:solidFill>
                <a:latin typeface="+mj-lt"/>
                <a:ea typeface="+mj-ea"/>
                <a:cs typeface="+mj-cs"/>
              </a:defRPr>
            </a:lvl1pPr>
          </a:lstStyle>
          <a:p>
            <a:r>
              <a:rPr lang="en-US" dirty="0"/>
              <a:t>Click to add title</a:t>
            </a:r>
          </a:p>
        </p:txBody>
      </p:sp>
      <p:grpSp>
        <p:nvGrpSpPr>
          <p:cNvPr id="16" name="Group 15">
            <a:extLst>
              <a:ext uri="{FF2B5EF4-FFF2-40B4-BE49-F238E27FC236}">
                <a16:creationId xmlns:a16="http://schemas.microsoft.com/office/drawing/2014/main" id="{3A1A07B3-52CC-EF3C-E02F-1A2047E05ADF}"/>
              </a:ext>
              <a:ext uri="{C183D7F6-B498-43B3-948B-1728B52AA6E4}">
                <adec:decorative xmlns:adec="http://schemas.microsoft.com/office/drawing/2017/decorative" val="1"/>
              </a:ext>
            </a:extLst>
          </p:cNvPr>
          <p:cNvGrpSpPr/>
          <p:nvPr userDrawn="1"/>
        </p:nvGrpSpPr>
        <p:grpSpPr>
          <a:xfrm>
            <a:off x="2037858" y="3459638"/>
            <a:ext cx="2011615" cy="736852"/>
            <a:chOff x="2037858" y="3459638"/>
            <a:chExt cx="2011615" cy="736852"/>
          </a:xfrm>
        </p:grpSpPr>
        <p:sp>
          <p:nvSpPr>
            <p:cNvPr id="5" name="Freeform: Shape 4">
              <a:extLst>
                <a:ext uri="{FF2B5EF4-FFF2-40B4-BE49-F238E27FC236}">
                  <a16:creationId xmlns:a16="http://schemas.microsoft.com/office/drawing/2014/main" id="{199BF17D-4B5B-D2CF-FBF6-AAF2167F1167}"/>
                </a:ext>
                <a:ext uri="{C183D7F6-B498-43B3-948B-1728B52AA6E4}">
                  <adec:decorative xmlns:adec="http://schemas.microsoft.com/office/drawing/2017/decorative" val="1"/>
                </a:ext>
              </a:extLst>
            </p:cNvPr>
            <p:cNvSpPr/>
            <p:nvPr userDrawn="1"/>
          </p:nvSpPr>
          <p:spPr>
            <a:xfrm>
              <a:off x="2726408" y="3459638"/>
              <a:ext cx="637795" cy="73685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4">
                <a:lumMod val="75000"/>
              </a:schemeClr>
            </a:solidFill>
            <a:ln w="3223"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7C82EF4E-3F0C-A07E-B4EE-BED20E353506}"/>
                </a:ext>
                <a:ext uri="{C183D7F6-B498-43B3-948B-1728B52AA6E4}">
                  <adec:decorative xmlns:adec="http://schemas.microsoft.com/office/drawing/2017/decorative" val="1"/>
                </a:ext>
              </a:extLst>
            </p:cNvPr>
            <p:cNvSpPr/>
            <p:nvPr userDrawn="1"/>
          </p:nvSpPr>
          <p:spPr>
            <a:xfrm>
              <a:off x="2037858" y="3554040"/>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4">
                <a:lumMod val="75000"/>
              </a:schemeClr>
            </a:solidFill>
            <a:ln w="3223"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272E6646-E869-D850-DC97-A5918C5AFE62}"/>
                </a:ext>
                <a:ext uri="{C183D7F6-B498-43B3-948B-1728B52AA6E4}">
                  <adec:decorative xmlns:adec="http://schemas.microsoft.com/office/drawing/2017/decorative" val="1"/>
                </a:ext>
              </a:extLst>
            </p:cNvPr>
            <p:cNvSpPr/>
            <p:nvPr userDrawn="1"/>
          </p:nvSpPr>
          <p:spPr>
            <a:xfrm>
              <a:off x="3575100" y="3554040"/>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4">
                <a:lumMod val="75000"/>
              </a:schemeClr>
            </a:solidFill>
            <a:ln w="3223" cap="flat">
              <a:noFill/>
              <a:prstDash val="solid"/>
              <a:miter/>
            </a:ln>
          </p:spPr>
          <p:txBody>
            <a:bodyPr rtlCol="0" anchor="ctr"/>
            <a:lstStyle/>
            <a:p>
              <a:endParaRPr lang="en-US" dirty="0"/>
            </a:p>
          </p:txBody>
        </p:sp>
      </p:grpSp>
      <p:sp>
        <p:nvSpPr>
          <p:cNvPr id="7" name="Content Placeholder 2">
            <a:extLst>
              <a:ext uri="{FF2B5EF4-FFF2-40B4-BE49-F238E27FC236}">
                <a16:creationId xmlns:a16="http://schemas.microsoft.com/office/drawing/2014/main" id="{E4AEE5C2-4FF2-BE5E-5E7B-F466BB00FF0F}"/>
              </a:ext>
            </a:extLst>
          </p:cNvPr>
          <p:cNvSpPr>
            <a:spLocks noGrp="1"/>
          </p:cNvSpPr>
          <p:nvPr>
            <p:ph sz="quarter" idx="14" hasCustomPrompt="1"/>
          </p:nvPr>
        </p:nvSpPr>
        <p:spPr>
          <a:xfrm>
            <a:off x="0" y="4501111"/>
            <a:ext cx="6090613" cy="1759090"/>
          </a:xfrm>
        </p:spPr>
        <p:txBody>
          <a:bodyPr>
            <a:normAutofit/>
          </a:bodyPr>
          <a:lstStyle>
            <a:lvl1pPr marL="0" indent="0" algn="ctr">
              <a:buNone/>
              <a:defRPr sz="2400">
                <a:solidFill>
                  <a:schemeClr val="tx1"/>
                </a:solidFill>
              </a:defRPr>
            </a:lvl1pPr>
            <a:lvl2pPr marL="457200" indent="0" algn="ctr">
              <a:buNone/>
              <a:defRPr sz="2000">
                <a:solidFill>
                  <a:schemeClr val="tx1"/>
                </a:solidFill>
              </a:defRPr>
            </a:lvl2pPr>
            <a:lvl3pPr marL="914400" indent="0" algn="ctr">
              <a:buNone/>
              <a:defRPr sz="1800">
                <a:solidFill>
                  <a:schemeClr val="tx1"/>
                </a:solidFill>
              </a:defRPr>
            </a:lvl3pPr>
            <a:lvl4pPr marL="1371600" indent="0" algn="ctr">
              <a:buNone/>
              <a:defRPr sz="1600">
                <a:solidFill>
                  <a:schemeClr val="tx1"/>
                </a:solidFill>
              </a:defRPr>
            </a:lvl4pPr>
            <a:lvl5pPr marL="1828800" indent="0" algn="ctr">
              <a:buNone/>
              <a:defRPr sz="16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Slide Number Placeholder 6">
            <a:extLst>
              <a:ext uri="{FF2B5EF4-FFF2-40B4-BE49-F238E27FC236}">
                <a16:creationId xmlns:a16="http://schemas.microsoft.com/office/drawing/2014/main" id="{C87980B9-C2FE-90E9-86D6-DCEEBEAEC7A0}"/>
              </a:ext>
            </a:extLst>
          </p:cNvPr>
          <p:cNvSpPr>
            <a:spLocks noGrp="1"/>
          </p:cNvSpPr>
          <p:nvPr>
            <p:ph type="sldNum" sz="quarter" idx="12"/>
          </p:nvPr>
        </p:nvSpPr>
        <p:spPr>
          <a:xfrm>
            <a:off x="3176589" y="6356350"/>
            <a:ext cx="2532147" cy="365125"/>
          </a:xfrm>
        </p:spPr>
        <p:txBody>
          <a:bodyPr/>
          <a:lstStyle>
            <a:lvl1pPr algn="r">
              <a:defRPr>
                <a:solidFill>
                  <a:schemeClr val="tx1"/>
                </a:solidFill>
              </a:defRPr>
            </a:lvl1pPr>
          </a:lstStyle>
          <a:p>
            <a:fld id="{294A09A9-5501-47C1-A89A-A340965A2BE2}" type="slidenum">
              <a:rPr lang="en-US" smtClean="0"/>
              <a:pPr/>
              <a:t>‹#›</a:t>
            </a:fld>
            <a:endParaRPr lang="en-US" dirty="0"/>
          </a:p>
        </p:txBody>
      </p:sp>
      <p:sp>
        <p:nvSpPr>
          <p:cNvPr id="4" name="Footer Placeholder 5">
            <a:extLst>
              <a:ext uri="{FF2B5EF4-FFF2-40B4-BE49-F238E27FC236}">
                <a16:creationId xmlns:a16="http://schemas.microsoft.com/office/drawing/2014/main" id="{685C943E-5107-A31F-06BD-E929777A8A88}"/>
              </a:ext>
            </a:extLst>
          </p:cNvPr>
          <p:cNvSpPr>
            <a:spLocks noGrp="1"/>
          </p:cNvSpPr>
          <p:nvPr>
            <p:ph type="ftr" sz="quarter" idx="11"/>
          </p:nvPr>
        </p:nvSpPr>
        <p:spPr>
          <a:xfrm>
            <a:off x="376489" y="6356350"/>
            <a:ext cx="2800099" cy="365125"/>
          </a:xfrm>
        </p:spPr>
        <p:txBody>
          <a:bodyPr/>
          <a:lstStyle>
            <a:lvl1pPr algn="l">
              <a:defRPr/>
            </a:lvl1pPr>
          </a:lstStyle>
          <a:p>
            <a:endParaRPr lang="en-US" dirty="0"/>
          </a:p>
        </p:txBody>
      </p:sp>
      <p:sp>
        <p:nvSpPr>
          <p:cNvPr id="15" name="Picture Placeholder 9">
            <a:extLst>
              <a:ext uri="{FF2B5EF4-FFF2-40B4-BE49-F238E27FC236}">
                <a16:creationId xmlns:a16="http://schemas.microsoft.com/office/drawing/2014/main" id="{2F3CE6BC-5E8F-4322-5F04-B0BEFD17C87B}"/>
              </a:ext>
            </a:extLst>
          </p:cNvPr>
          <p:cNvSpPr>
            <a:spLocks noGrp="1"/>
          </p:cNvSpPr>
          <p:nvPr>
            <p:ph type="pic" sz="quarter" idx="13"/>
          </p:nvPr>
        </p:nvSpPr>
        <p:spPr>
          <a:xfrm>
            <a:off x="6924587" y="701734"/>
            <a:ext cx="4442352" cy="5454529"/>
          </a:xfrm>
        </p:spPr>
        <p:txBody>
          <a:bodyPr/>
          <a:lstStyle>
            <a:lvl1pPr marL="0" indent="0" algn="ctr">
              <a:buNone/>
              <a:defRPr>
                <a:solidFill>
                  <a:schemeClr val="tx1"/>
                </a:solidFill>
              </a:defRPr>
            </a:lvl1pPr>
          </a:lstStyle>
          <a:p>
            <a:r>
              <a:rPr lang="en-US"/>
              <a:t>Click icon to add picture</a:t>
            </a:r>
            <a:endParaRPr lang="en-US" dirty="0"/>
          </a:p>
        </p:txBody>
      </p:sp>
    </p:spTree>
    <p:extLst>
      <p:ext uri="{BB962C8B-B14F-4D97-AF65-F5344CB8AC3E}">
        <p14:creationId xmlns:p14="http://schemas.microsoft.com/office/powerpoint/2010/main" val="1457725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Content and Image 2">
    <p:bg>
      <p:bgPr>
        <a:solidFill>
          <a:schemeClr val="accent4"/>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FDAD77D-8878-C456-EE69-09CB55463878}"/>
              </a:ext>
              <a:ext uri="{C183D7F6-B498-43B3-948B-1728B52AA6E4}">
                <adec:decorative xmlns:adec="http://schemas.microsoft.com/office/drawing/2017/decorative" val="1"/>
              </a:ext>
            </a:extLst>
          </p:cNvPr>
          <p:cNvSpPr/>
          <p:nvPr userDrawn="1"/>
        </p:nvSpPr>
        <p:spPr>
          <a:xfrm>
            <a:off x="-1" y="1778"/>
            <a:ext cx="6096001" cy="6856222"/>
          </a:xfrm>
          <a:prstGeom prst="rect">
            <a:avLst/>
          </a:prstGeom>
          <a:solidFill>
            <a:schemeClr val="accent4">
              <a:lumMod val="9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0D0D36B5-5A9C-5F42-7322-9FE550C11559}"/>
              </a:ext>
            </a:extLst>
          </p:cNvPr>
          <p:cNvSpPr>
            <a:spLocks noGrp="1"/>
          </p:cNvSpPr>
          <p:nvPr>
            <p:ph type="title" hasCustomPrompt="1"/>
          </p:nvPr>
        </p:nvSpPr>
        <p:spPr>
          <a:xfrm>
            <a:off x="575971" y="427842"/>
            <a:ext cx="4893375" cy="1902608"/>
          </a:xfrm>
        </p:spPr>
        <p:txBody>
          <a:bodyPr vert="horz" lIns="91440" tIns="45720" rIns="91440" bIns="45720" rtlCol="0" anchor="ctr">
            <a:normAutofit/>
          </a:bodyPr>
          <a:lstStyle>
            <a:lvl1pPr>
              <a:defRPr lang="en-US" sz="3200" cap="all" spc="150" baseline="0" dirty="0">
                <a:solidFill>
                  <a:schemeClr val="tx1"/>
                </a:solidFill>
              </a:defRPr>
            </a:lvl1pPr>
          </a:lstStyle>
          <a:p>
            <a:pPr lvl="0"/>
            <a:r>
              <a:rPr lang="en-US" dirty="0"/>
              <a:t>Click to add title</a:t>
            </a:r>
          </a:p>
        </p:txBody>
      </p:sp>
      <p:sp>
        <p:nvSpPr>
          <p:cNvPr id="3" name="Content Placeholder 2">
            <a:extLst>
              <a:ext uri="{FF2B5EF4-FFF2-40B4-BE49-F238E27FC236}">
                <a16:creationId xmlns:a16="http://schemas.microsoft.com/office/drawing/2014/main" id="{C22A2D0C-55A1-39C6-E807-DA29F2E0E072}"/>
              </a:ext>
            </a:extLst>
          </p:cNvPr>
          <p:cNvSpPr>
            <a:spLocks noGrp="1"/>
          </p:cNvSpPr>
          <p:nvPr>
            <p:ph sz="quarter" idx="13" hasCustomPrompt="1"/>
          </p:nvPr>
        </p:nvSpPr>
        <p:spPr>
          <a:xfrm>
            <a:off x="575561" y="2569052"/>
            <a:ext cx="4893377" cy="3761964"/>
          </a:xfrm>
        </p:spPr>
        <p:txBody>
          <a:bodyPr>
            <a:normAutofit/>
          </a:bodyPr>
          <a:lstStyle>
            <a:lvl1pPr marL="283464" indent="-283464">
              <a:defRPr sz="1800"/>
            </a:lvl1pPr>
            <a:lvl2pPr>
              <a:defRPr sz="1600"/>
            </a:lvl2pPr>
            <a:lvl3pPr>
              <a:defRPr sz="1400"/>
            </a:lvl3pPr>
            <a:lvl4pPr>
              <a:defRPr sz="1200"/>
            </a:lvl4pPr>
            <a:lvl5pPr>
              <a:defRPr sz="1200"/>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a:xfrm>
            <a:off x="381000" y="6356350"/>
            <a:ext cx="3200400" cy="365125"/>
          </a:xfrm>
        </p:spPr>
        <p:txBody>
          <a:bodyPr/>
          <a:lstStyle>
            <a:lvl1pPr algn="l">
              <a:defRPr>
                <a:solidFill>
                  <a:schemeClr val="accent4">
                    <a:lumMod val="25000"/>
                  </a:schemeClr>
                </a:solidFill>
              </a:defRPr>
            </a:lvl1pPr>
          </a:lstStyle>
          <a:p>
            <a:endParaRPr lang="en-US" dirty="0"/>
          </a:p>
        </p:txBody>
      </p:sp>
      <p:sp>
        <p:nvSpPr>
          <p:cNvPr id="9" name="Picture Placeholder 9">
            <a:extLst>
              <a:ext uri="{FF2B5EF4-FFF2-40B4-BE49-F238E27FC236}">
                <a16:creationId xmlns:a16="http://schemas.microsoft.com/office/drawing/2014/main" id="{EF247EE8-EBAA-111B-3192-133C5F2C4FFE}"/>
              </a:ext>
            </a:extLst>
          </p:cNvPr>
          <p:cNvSpPr>
            <a:spLocks noGrp="1"/>
          </p:cNvSpPr>
          <p:nvPr>
            <p:ph type="pic" sz="quarter" idx="14"/>
          </p:nvPr>
        </p:nvSpPr>
        <p:spPr>
          <a:xfrm>
            <a:off x="6510872" y="388928"/>
            <a:ext cx="5312664" cy="5967422"/>
          </a:xfrm>
        </p:spPr>
        <p:txBody>
          <a:bodyPr/>
          <a:lstStyle>
            <a:lvl1pPr marL="0" indent="0" algn="ctr">
              <a:buNone/>
              <a:defRPr>
                <a:solidFill>
                  <a:schemeClr val="tx1"/>
                </a:solidFill>
              </a:defRPr>
            </a:lvl1pPr>
          </a:lstStyle>
          <a:p>
            <a:r>
              <a:rPr lang="en-US"/>
              <a:t>Click icon to add picture</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lvl1pPr>
              <a:defRPr>
                <a:solidFill>
                  <a:schemeClr val="accent4">
                    <a:lumMod val="2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Content and Image 5">
    <p:bg>
      <p:bgPr>
        <a:solidFill>
          <a:schemeClr val="accent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38A7B-7E07-F2A6-68E1-7ECCE59D3D60}"/>
              </a:ext>
              <a:ext uri="{C183D7F6-B498-43B3-948B-1728B52AA6E4}">
                <adec:decorative xmlns:adec="http://schemas.microsoft.com/office/drawing/2017/decorative" val="1"/>
              </a:ext>
            </a:extLst>
          </p:cNvPr>
          <p:cNvSpPr/>
          <p:nvPr userDrawn="1"/>
        </p:nvSpPr>
        <p:spPr>
          <a:xfrm>
            <a:off x="0" y="0"/>
            <a:ext cx="6090613" cy="6858000"/>
          </a:xfrm>
          <a:prstGeom prst="rect">
            <a:avLst/>
          </a:prstGeom>
          <a:solidFill>
            <a:schemeClr val="accent1">
              <a:lumMod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hasCustomPrompt="1"/>
          </p:nvPr>
        </p:nvSpPr>
        <p:spPr>
          <a:xfrm>
            <a:off x="0" y="660400"/>
            <a:ext cx="6090613" cy="2608578"/>
          </a:xfrm>
        </p:spPr>
        <p:txBody>
          <a:bodyPr anchor="b">
            <a:noAutofit/>
          </a:bodyPr>
          <a:lstStyle>
            <a:lvl1pPr algn="ctr">
              <a:lnSpc>
                <a:spcPts val="4500"/>
              </a:lnSpc>
              <a:defRPr lang="en-US" sz="3600" kern="1200" cap="all" spc="300" baseline="0" dirty="0">
                <a:solidFill>
                  <a:schemeClr val="tx1"/>
                </a:solidFill>
                <a:latin typeface="+mj-lt"/>
                <a:ea typeface="+mj-ea"/>
                <a:cs typeface="+mj-cs"/>
              </a:defRPr>
            </a:lvl1pPr>
          </a:lstStyle>
          <a:p>
            <a:r>
              <a:rPr lang="en-US" dirty="0"/>
              <a:t>Click to add title</a:t>
            </a:r>
          </a:p>
        </p:txBody>
      </p:sp>
      <p:sp>
        <p:nvSpPr>
          <p:cNvPr id="3" name="Content Placeholder 2">
            <a:extLst>
              <a:ext uri="{FF2B5EF4-FFF2-40B4-BE49-F238E27FC236}">
                <a16:creationId xmlns:a16="http://schemas.microsoft.com/office/drawing/2014/main" id="{E4CF27B1-EB23-A2D1-5DBE-89960AD497DB}"/>
              </a:ext>
            </a:extLst>
          </p:cNvPr>
          <p:cNvSpPr>
            <a:spLocks noGrp="1"/>
          </p:cNvSpPr>
          <p:nvPr>
            <p:ph sz="quarter" idx="14" hasCustomPrompt="1"/>
          </p:nvPr>
        </p:nvSpPr>
        <p:spPr>
          <a:xfrm>
            <a:off x="0" y="4501111"/>
            <a:ext cx="6090613" cy="1759090"/>
          </a:xfrm>
        </p:spPr>
        <p:txBody>
          <a:bodyPr>
            <a:normAutofit/>
          </a:bodyPr>
          <a:lstStyle>
            <a:lvl1pPr marL="0" indent="0" algn="ctr">
              <a:buNone/>
              <a:defRPr sz="2400">
                <a:solidFill>
                  <a:schemeClr val="tx1"/>
                </a:solidFill>
              </a:defRPr>
            </a:lvl1pPr>
            <a:lvl2pPr marL="457200" indent="0" algn="ctr">
              <a:buNone/>
              <a:defRPr sz="2000">
                <a:solidFill>
                  <a:schemeClr val="tx1"/>
                </a:solidFill>
              </a:defRPr>
            </a:lvl2pPr>
            <a:lvl3pPr marL="914400" indent="0" algn="ctr">
              <a:buNone/>
              <a:defRPr sz="1800">
                <a:solidFill>
                  <a:schemeClr val="tx1"/>
                </a:solidFill>
              </a:defRPr>
            </a:lvl3pPr>
            <a:lvl4pPr marL="1371600" indent="0" algn="ctr">
              <a:buNone/>
              <a:defRPr sz="1600">
                <a:solidFill>
                  <a:schemeClr val="tx1"/>
                </a:solidFill>
              </a:defRPr>
            </a:lvl4pPr>
            <a:lvl5pPr marL="1828800" indent="0" algn="ctr">
              <a:buNone/>
              <a:defRPr sz="16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5">
            <a:extLst>
              <a:ext uri="{FF2B5EF4-FFF2-40B4-BE49-F238E27FC236}">
                <a16:creationId xmlns:a16="http://schemas.microsoft.com/office/drawing/2014/main" id="{685C943E-5107-A31F-06BD-E929777A8A88}"/>
              </a:ext>
            </a:extLst>
          </p:cNvPr>
          <p:cNvSpPr>
            <a:spLocks noGrp="1"/>
          </p:cNvSpPr>
          <p:nvPr>
            <p:ph type="ftr" sz="quarter" idx="11"/>
          </p:nvPr>
        </p:nvSpPr>
        <p:spPr>
          <a:xfrm>
            <a:off x="376489" y="6356350"/>
            <a:ext cx="2800099" cy="365125"/>
          </a:xfrm>
        </p:spPr>
        <p:txBody>
          <a:bodyPr/>
          <a:lstStyle>
            <a:lvl1pPr algn="l">
              <a:defRPr/>
            </a:lvl1pPr>
          </a:lstStyle>
          <a:p>
            <a:endParaRPr lang="en-US" dirty="0"/>
          </a:p>
        </p:txBody>
      </p:sp>
      <p:sp>
        <p:nvSpPr>
          <p:cNvPr id="18" name="Slide Number Placeholder 6">
            <a:extLst>
              <a:ext uri="{FF2B5EF4-FFF2-40B4-BE49-F238E27FC236}">
                <a16:creationId xmlns:a16="http://schemas.microsoft.com/office/drawing/2014/main" id="{C87980B9-C2FE-90E9-86D6-DCEEBEAEC7A0}"/>
              </a:ext>
            </a:extLst>
          </p:cNvPr>
          <p:cNvSpPr>
            <a:spLocks noGrp="1"/>
          </p:cNvSpPr>
          <p:nvPr>
            <p:ph type="sldNum" sz="quarter" idx="12"/>
          </p:nvPr>
        </p:nvSpPr>
        <p:spPr>
          <a:xfrm>
            <a:off x="3176589" y="6356350"/>
            <a:ext cx="2532147" cy="365125"/>
          </a:xfrm>
        </p:spPr>
        <p:txBody>
          <a:bodyPr/>
          <a:lstStyle>
            <a:lvl1pPr algn="r">
              <a:defRPr>
                <a:solidFill>
                  <a:schemeClr val="tx1"/>
                </a:solidFill>
              </a:defRPr>
            </a:lvl1pPr>
          </a:lstStyle>
          <a:p>
            <a:fld id="{294A09A9-5501-47C1-A89A-A340965A2BE2}" type="slidenum">
              <a:rPr lang="en-US" smtClean="0"/>
              <a:pPr/>
              <a:t>‹#›</a:t>
            </a:fld>
            <a:endParaRPr lang="en-US" dirty="0"/>
          </a:p>
        </p:txBody>
      </p:sp>
      <p:sp>
        <p:nvSpPr>
          <p:cNvPr id="11" name="Picture Placeholder 10">
            <a:extLst>
              <a:ext uri="{FF2B5EF4-FFF2-40B4-BE49-F238E27FC236}">
                <a16:creationId xmlns:a16="http://schemas.microsoft.com/office/drawing/2014/main" id="{98799111-FB07-1313-B897-8240D85E75B6}"/>
              </a:ext>
            </a:extLst>
          </p:cNvPr>
          <p:cNvSpPr>
            <a:spLocks noGrp="1"/>
          </p:cNvSpPr>
          <p:nvPr>
            <p:ph type="pic" sz="quarter" idx="13"/>
          </p:nvPr>
        </p:nvSpPr>
        <p:spPr>
          <a:xfrm>
            <a:off x="6705600" y="660400"/>
            <a:ext cx="4857750" cy="5537200"/>
          </a:xfrm>
        </p:spPr>
        <p:txBody>
          <a:bodyPr/>
          <a:lstStyle>
            <a:lvl1pPr marL="0" indent="0" algn="ctr">
              <a:buNone/>
              <a:defRPr/>
            </a:lvl1pPr>
          </a:lstStyle>
          <a:p>
            <a:r>
              <a:rPr lang="en-US"/>
              <a:t>Click icon to add picture</a:t>
            </a:r>
            <a:endParaRPr lang="en-US" dirty="0"/>
          </a:p>
        </p:txBody>
      </p:sp>
      <p:sp>
        <p:nvSpPr>
          <p:cNvPr id="5" name="Freeform: Shape 4">
            <a:extLst>
              <a:ext uri="{FF2B5EF4-FFF2-40B4-BE49-F238E27FC236}">
                <a16:creationId xmlns:a16="http://schemas.microsoft.com/office/drawing/2014/main" id="{199BF17D-4B5B-D2CF-FBF6-AAF2167F1167}"/>
              </a:ext>
              <a:ext uri="{C183D7F6-B498-43B3-948B-1728B52AA6E4}">
                <adec:decorative xmlns:adec="http://schemas.microsoft.com/office/drawing/2017/decorative" val="1"/>
              </a:ext>
            </a:extLst>
          </p:cNvPr>
          <p:cNvSpPr/>
          <p:nvPr userDrawn="1"/>
        </p:nvSpPr>
        <p:spPr>
          <a:xfrm>
            <a:off x="2726408" y="3459638"/>
            <a:ext cx="637795" cy="73685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7C82EF4E-3F0C-A07E-B4EE-BED20E353506}"/>
              </a:ext>
              <a:ext uri="{C183D7F6-B498-43B3-948B-1728B52AA6E4}">
                <adec:decorative xmlns:adec="http://schemas.microsoft.com/office/drawing/2017/decorative" val="1"/>
              </a:ext>
            </a:extLst>
          </p:cNvPr>
          <p:cNvSpPr/>
          <p:nvPr userDrawn="1"/>
        </p:nvSpPr>
        <p:spPr>
          <a:xfrm>
            <a:off x="2037858" y="3554040"/>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272E6646-E869-D850-DC97-A5918C5AFE62}"/>
              </a:ext>
              <a:ext uri="{C183D7F6-B498-43B3-948B-1728B52AA6E4}">
                <adec:decorative xmlns:adec="http://schemas.microsoft.com/office/drawing/2017/decorative" val="1"/>
              </a:ext>
            </a:extLst>
          </p:cNvPr>
          <p:cNvSpPr/>
          <p:nvPr userDrawn="1"/>
        </p:nvSpPr>
        <p:spPr>
          <a:xfrm>
            <a:off x="3575100" y="3554040"/>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Tree>
    <p:extLst>
      <p:ext uri="{BB962C8B-B14F-4D97-AF65-F5344CB8AC3E}">
        <p14:creationId xmlns:p14="http://schemas.microsoft.com/office/powerpoint/2010/main" val="467594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and Chart">
    <p:bg>
      <p:bgPr>
        <a:solidFill>
          <a:schemeClr val="accent6"/>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4623498-3983-1C01-FBF4-DC6AA83FE9CB}"/>
              </a:ext>
              <a:ext uri="{C183D7F6-B498-43B3-948B-1728B52AA6E4}">
                <adec:decorative xmlns:adec="http://schemas.microsoft.com/office/drawing/2017/decorative" val="1"/>
              </a:ext>
            </a:extLst>
          </p:cNvPr>
          <p:cNvSpPr/>
          <p:nvPr userDrawn="1"/>
        </p:nvSpPr>
        <p:spPr>
          <a:xfrm>
            <a:off x="0" y="1"/>
            <a:ext cx="12192000" cy="170558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Graphic 15">
            <a:extLst>
              <a:ext uri="{FF2B5EF4-FFF2-40B4-BE49-F238E27FC236}">
                <a16:creationId xmlns:a16="http://schemas.microsoft.com/office/drawing/2014/main" id="{ABDA9DA7-3305-7C3B-7F12-52779289AC0D}"/>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24958" b="20802"/>
          <a:stretch/>
        </p:blipFill>
        <p:spPr>
          <a:xfrm rot="16200000">
            <a:off x="9321852" y="-693689"/>
            <a:ext cx="2176466" cy="3563836"/>
          </a:xfrm>
          <a:prstGeom prst="rect">
            <a:avLst/>
          </a:prstGeom>
        </p:spPr>
      </p:pic>
      <p:sp>
        <p:nvSpPr>
          <p:cNvPr id="2" name="Title 1">
            <a:extLst>
              <a:ext uri="{FF2B5EF4-FFF2-40B4-BE49-F238E27FC236}">
                <a16:creationId xmlns:a16="http://schemas.microsoft.com/office/drawing/2014/main" id="{305BD6A3-F987-4FCC-A6EF-2EF0D33C0888}"/>
              </a:ext>
            </a:extLst>
          </p:cNvPr>
          <p:cNvSpPr>
            <a:spLocks noGrp="1"/>
          </p:cNvSpPr>
          <p:nvPr>
            <p:ph type="title" hasCustomPrompt="1"/>
          </p:nvPr>
        </p:nvSpPr>
        <p:spPr>
          <a:xfrm>
            <a:off x="837566" y="1"/>
            <a:ext cx="7842884" cy="1705585"/>
          </a:xfrm>
        </p:spPr>
        <p:txBody>
          <a:bodyPr anchor="ctr">
            <a:normAutofit/>
          </a:bodyPr>
          <a:lstStyle>
            <a:lvl1pPr algn="l" defTabSz="914400" rtl="0" eaLnBrk="1" latinLnBrk="0" hangingPunct="1">
              <a:lnSpc>
                <a:spcPct val="90000"/>
              </a:lnSpc>
              <a:spcBef>
                <a:spcPct val="0"/>
              </a:spcBef>
              <a:buNone/>
              <a:defRPr lang="en-US" sz="3200" kern="1200" cap="all" spc="150" baseline="0" dirty="0">
                <a:solidFill>
                  <a:schemeClr val="bg1"/>
                </a:solidFill>
                <a:latin typeface="+mj-lt"/>
                <a:ea typeface="+mj-ea"/>
                <a:cs typeface="+mj-cs"/>
              </a:defRPr>
            </a:lvl1pPr>
          </a:lstStyle>
          <a:p>
            <a:pPr lvl="0" algn="l" defTabSz="914400" rtl="0" eaLnBrk="1" latinLnBrk="0" hangingPunct="1">
              <a:lnSpc>
                <a:spcPct val="90000"/>
              </a:lnSpc>
              <a:spcBef>
                <a:spcPct val="0"/>
              </a:spcBef>
              <a:buNone/>
            </a:pPr>
            <a:r>
              <a:rPr lang="en-US" dirty="0"/>
              <a:t>Click to add title</a:t>
            </a:r>
          </a:p>
        </p:txBody>
      </p:sp>
      <p:sp>
        <p:nvSpPr>
          <p:cNvPr id="6" name="Text Placeholder 5">
            <a:extLst>
              <a:ext uri="{FF2B5EF4-FFF2-40B4-BE49-F238E27FC236}">
                <a16:creationId xmlns:a16="http://schemas.microsoft.com/office/drawing/2014/main" id="{7CE4A8B9-E7E2-490B-75BB-0F078A94C98F}"/>
              </a:ext>
            </a:extLst>
          </p:cNvPr>
          <p:cNvSpPr>
            <a:spLocks noGrp="1"/>
          </p:cNvSpPr>
          <p:nvPr>
            <p:ph type="body" sz="quarter" idx="14" hasCustomPrompt="1"/>
          </p:nvPr>
        </p:nvSpPr>
        <p:spPr>
          <a:xfrm>
            <a:off x="837566" y="2721428"/>
            <a:ext cx="5188584" cy="3199151"/>
          </a:xfrm>
        </p:spPr>
        <p:txBody>
          <a:bodyPr>
            <a:normAutofit/>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hart Placeholder 9">
            <a:extLst>
              <a:ext uri="{FF2B5EF4-FFF2-40B4-BE49-F238E27FC236}">
                <a16:creationId xmlns:a16="http://schemas.microsoft.com/office/drawing/2014/main" id="{DC7281FF-5356-4E9D-4645-025ADF2A31D3}"/>
              </a:ext>
            </a:extLst>
          </p:cNvPr>
          <p:cNvSpPr>
            <a:spLocks noGrp="1"/>
          </p:cNvSpPr>
          <p:nvPr>
            <p:ph type="chart" sz="quarter" idx="13"/>
          </p:nvPr>
        </p:nvSpPr>
        <p:spPr>
          <a:xfrm>
            <a:off x="6510070" y="2285999"/>
            <a:ext cx="4745038" cy="3634581"/>
          </a:xfrm>
        </p:spPr>
        <p:txBody>
          <a:bodyPr/>
          <a:lstStyle>
            <a:lvl1pPr marL="0" indent="0">
              <a:buNone/>
              <a:defRPr>
                <a:solidFill>
                  <a:schemeClr val="bg1"/>
                </a:solidFill>
              </a:defRPr>
            </a:lvl1pPr>
          </a:lstStyle>
          <a:p>
            <a:r>
              <a:rPr lang="en-US"/>
              <a:t>Click icon to add chart</a:t>
            </a:r>
            <a:endParaRPr lang="en-US" dirty="0"/>
          </a:p>
        </p:txBody>
      </p:sp>
      <p:sp>
        <p:nvSpPr>
          <p:cNvPr id="4" name="Footer Placeholder 5">
            <a:extLst>
              <a:ext uri="{FF2B5EF4-FFF2-40B4-BE49-F238E27FC236}">
                <a16:creationId xmlns:a16="http://schemas.microsoft.com/office/drawing/2014/main" id="{383D02D1-AA7A-5BA4-7FF7-D254ABEDA795}"/>
              </a:ext>
            </a:extLst>
          </p:cNvPr>
          <p:cNvSpPr>
            <a:spLocks noGrp="1"/>
          </p:cNvSpPr>
          <p:nvPr>
            <p:ph type="ftr" sz="quarter" idx="11"/>
          </p:nvPr>
        </p:nvSpPr>
        <p:spPr>
          <a:xfrm>
            <a:off x="381000" y="6356350"/>
            <a:ext cx="3200400" cy="365125"/>
          </a:xfrm>
        </p:spPr>
        <p:txBody>
          <a:bodyPr/>
          <a:lstStyle>
            <a:lvl1pPr algn="l">
              <a:defRPr>
                <a:solidFill>
                  <a:schemeClr val="accent6">
                    <a:lumMod val="20000"/>
                    <a:lumOff val="80000"/>
                  </a:schemeClr>
                </a:solidFill>
              </a:defRPr>
            </a:lvl1pPr>
          </a:lstStyle>
          <a:p>
            <a:endParaRPr lang="en-US" dirty="0"/>
          </a:p>
        </p:txBody>
      </p:sp>
      <p:sp>
        <p:nvSpPr>
          <p:cNvPr id="5" name="Slide Number Placeholder 6">
            <a:extLst>
              <a:ext uri="{FF2B5EF4-FFF2-40B4-BE49-F238E27FC236}">
                <a16:creationId xmlns:a16="http://schemas.microsoft.com/office/drawing/2014/main" id="{F4F8F925-B4AF-CA32-DCBD-F5B45E579D42}"/>
              </a:ext>
            </a:extLst>
          </p:cNvPr>
          <p:cNvSpPr>
            <a:spLocks noGrp="1"/>
          </p:cNvSpPr>
          <p:nvPr>
            <p:ph type="sldNum" sz="quarter" idx="12"/>
          </p:nvPr>
        </p:nvSpPr>
        <p:spPr>
          <a:xfrm>
            <a:off x="8610600" y="6356350"/>
            <a:ext cx="3200400" cy="365125"/>
          </a:xfrm>
        </p:spPr>
        <p:txBody>
          <a:bodyPr/>
          <a:lstStyle>
            <a:lvl1pPr>
              <a:defRPr>
                <a:solidFill>
                  <a:schemeClr val="accent6">
                    <a:lumMod val="20000"/>
                    <a:lumOff val="80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51235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Image and Content 1">
    <p:bg>
      <p:bgPr>
        <a:solidFill>
          <a:schemeClr val="accent6"/>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FDAD77D-8878-C456-EE69-09CB55463878}"/>
              </a:ext>
              <a:ext uri="{C183D7F6-B498-43B3-948B-1728B52AA6E4}">
                <adec:decorative xmlns:adec="http://schemas.microsoft.com/office/drawing/2017/decorative" val="1"/>
              </a:ext>
            </a:extLst>
          </p:cNvPr>
          <p:cNvSpPr/>
          <p:nvPr userDrawn="1"/>
        </p:nvSpPr>
        <p:spPr>
          <a:xfrm>
            <a:off x="6096000" y="0"/>
            <a:ext cx="6096001" cy="6858000"/>
          </a:xfrm>
          <a:prstGeom prst="rect">
            <a:avLst/>
          </a:prstGeom>
          <a:solidFill>
            <a:schemeClr val="accent3">
              <a:lumMod val="20000"/>
              <a:lumOff val="80000"/>
              <a:alpha val="2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05BD6A3-F987-4FCC-A6EF-2EF0D33C0888}"/>
              </a:ext>
            </a:extLst>
          </p:cNvPr>
          <p:cNvSpPr>
            <a:spLocks noGrp="1"/>
          </p:cNvSpPr>
          <p:nvPr>
            <p:ph type="title" hasCustomPrompt="1"/>
          </p:nvPr>
        </p:nvSpPr>
        <p:spPr>
          <a:xfrm>
            <a:off x="6804723" y="427842"/>
            <a:ext cx="4893375" cy="1902608"/>
          </a:xfrm>
        </p:spPr>
        <p:txBody>
          <a:bodyPr vert="horz" lIns="91440" tIns="45720" rIns="91440" bIns="45720" rtlCol="0" anchor="ctr">
            <a:normAutofit/>
          </a:bodyPr>
          <a:lstStyle>
            <a:lvl1pPr>
              <a:defRPr lang="en-US" sz="3200" cap="all" spc="150" baseline="0" dirty="0">
                <a:solidFill>
                  <a:schemeClr val="bg1"/>
                </a:solidFill>
              </a:defRPr>
            </a:lvl1pPr>
          </a:lstStyle>
          <a:p>
            <a:pPr lvl="0"/>
            <a:r>
              <a:rPr lang="en-US" dirty="0"/>
              <a:t>Click to add title</a:t>
            </a:r>
          </a:p>
        </p:txBody>
      </p:sp>
      <p:sp>
        <p:nvSpPr>
          <p:cNvPr id="10" name="Picture Placeholder 9">
            <a:extLst>
              <a:ext uri="{FF2B5EF4-FFF2-40B4-BE49-F238E27FC236}">
                <a16:creationId xmlns:a16="http://schemas.microsoft.com/office/drawing/2014/main" id="{BD3322F1-43FC-616B-265A-56F5C591ED33}"/>
              </a:ext>
            </a:extLst>
          </p:cNvPr>
          <p:cNvSpPr>
            <a:spLocks noGrp="1"/>
          </p:cNvSpPr>
          <p:nvPr>
            <p:ph type="pic" sz="quarter" idx="13"/>
          </p:nvPr>
        </p:nvSpPr>
        <p:spPr>
          <a:xfrm>
            <a:off x="584200" y="615950"/>
            <a:ext cx="5130800" cy="5740400"/>
          </a:xfrm>
        </p:spPr>
        <p:txBody>
          <a:bodyPr/>
          <a:lstStyle>
            <a:lvl1pPr marL="0" indent="0" algn="ctr">
              <a:buNone/>
              <a:defRPr>
                <a:solidFill>
                  <a:schemeClr val="bg1"/>
                </a:solidFill>
              </a:defRPr>
            </a:lvl1pPr>
          </a:lstStyle>
          <a:p>
            <a:r>
              <a:rPr lang="en-US"/>
              <a:t>Click icon to add picture</a:t>
            </a:r>
            <a:endParaRPr lang="en-US" dirty="0"/>
          </a:p>
        </p:txBody>
      </p:sp>
      <p:sp>
        <p:nvSpPr>
          <p:cNvPr id="5" name="Footer Placeholder 5">
            <a:extLst>
              <a:ext uri="{FF2B5EF4-FFF2-40B4-BE49-F238E27FC236}">
                <a16:creationId xmlns:a16="http://schemas.microsoft.com/office/drawing/2014/main" id="{4E02335A-0E01-E297-5DAA-6C5EF587CEFB}"/>
              </a:ext>
            </a:extLst>
          </p:cNvPr>
          <p:cNvSpPr>
            <a:spLocks noGrp="1"/>
          </p:cNvSpPr>
          <p:nvPr>
            <p:ph type="ftr" sz="quarter" idx="11"/>
          </p:nvPr>
        </p:nvSpPr>
        <p:spPr>
          <a:xfrm>
            <a:off x="381000" y="6356350"/>
            <a:ext cx="3200400" cy="365125"/>
          </a:xfrm>
        </p:spPr>
        <p:txBody>
          <a:bodyPr/>
          <a:lstStyle>
            <a:lvl1pPr algn="l">
              <a:defRPr>
                <a:solidFill>
                  <a:schemeClr val="accent6">
                    <a:lumMod val="20000"/>
                    <a:lumOff val="80000"/>
                  </a:schemeClr>
                </a:solidFill>
              </a:defRPr>
            </a:lvl1pPr>
          </a:lstStyle>
          <a:p>
            <a:endParaRPr lang="en-US" dirty="0"/>
          </a:p>
        </p:txBody>
      </p:sp>
      <p:sp>
        <p:nvSpPr>
          <p:cNvPr id="3" name="Content Placeholder 2">
            <a:extLst>
              <a:ext uri="{FF2B5EF4-FFF2-40B4-BE49-F238E27FC236}">
                <a16:creationId xmlns:a16="http://schemas.microsoft.com/office/drawing/2014/main" id="{335E0D25-679E-939F-E036-3A6F1A1F86CC}"/>
              </a:ext>
            </a:extLst>
          </p:cNvPr>
          <p:cNvSpPr>
            <a:spLocks noGrp="1"/>
          </p:cNvSpPr>
          <p:nvPr>
            <p:ph sz="quarter" idx="14" hasCustomPrompt="1"/>
          </p:nvPr>
        </p:nvSpPr>
        <p:spPr>
          <a:xfrm>
            <a:off x="6804722" y="2576302"/>
            <a:ext cx="4893377" cy="3787298"/>
          </a:xfrm>
        </p:spPr>
        <p:txBody>
          <a:bodyPr>
            <a:normAutofit/>
          </a:bodyPr>
          <a:lstStyle>
            <a:lvl1pPr marL="283464" indent="-283464">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6">
            <a:extLst>
              <a:ext uri="{FF2B5EF4-FFF2-40B4-BE49-F238E27FC236}">
                <a16:creationId xmlns:a16="http://schemas.microsoft.com/office/drawing/2014/main" id="{0439BDD9-5043-37BF-F37B-76DBE6E45976}"/>
              </a:ext>
            </a:extLst>
          </p:cNvPr>
          <p:cNvSpPr>
            <a:spLocks noGrp="1"/>
          </p:cNvSpPr>
          <p:nvPr>
            <p:ph type="sldNum" sz="quarter" idx="12"/>
          </p:nvPr>
        </p:nvSpPr>
        <p:spPr>
          <a:xfrm>
            <a:off x="8610600" y="6356350"/>
            <a:ext cx="3200400" cy="365125"/>
          </a:xfrm>
        </p:spPr>
        <p:txBody>
          <a:bodyPr/>
          <a:lstStyle>
            <a:lvl1pPr>
              <a:defRPr>
                <a:solidFill>
                  <a:schemeClr val="accent6">
                    <a:lumMod val="20000"/>
                    <a:lumOff val="80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670050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1">
    <p:bg>
      <p:bgPr>
        <a:solidFill>
          <a:schemeClr val="accent4"/>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3A42F3D-2FF6-5956-7AC9-D66BF7919A8E}"/>
              </a:ext>
              <a:ext uri="{C183D7F6-B498-43B3-948B-1728B52AA6E4}">
                <adec:decorative xmlns:adec="http://schemas.microsoft.com/office/drawing/2017/decorative" val="1"/>
              </a:ext>
            </a:extLst>
          </p:cNvPr>
          <p:cNvSpPr/>
          <p:nvPr userDrawn="1"/>
        </p:nvSpPr>
        <p:spPr>
          <a:xfrm>
            <a:off x="0" y="1"/>
            <a:ext cx="12192000" cy="1705586"/>
          </a:xfrm>
          <a:prstGeom prst="rect">
            <a:avLst/>
          </a:prstGeom>
          <a:solidFill>
            <a:schemeClr val="accent4">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7" name="Graphic 6">
            <a:extLst>
              <a:ext uri="{FF2B5EF4-FFF2-40B4-BE49-F238E27FC236}">
                <a16:creationId xmlns:a16="http://schemas.microsoft.com/office/drawing/2014/main" id="{D53CAAAD-1A9D-5E43-B2BA-03A5787B0443}"/>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20679" b="5726"/>
          <a:stretch/>
        </p:blipFill>
        <p:spPr>
          <a:xfrm rot="16200000">
            <a:off x="9283061" y="-672462"/>
            <a:ext cx="2236482" cy="3581403"/>
          </a:xfrm>
          <a:prstGeom prst="rect">
            <a:avLst/>
          </a:prstGeom>
        </p:spPr>
      </p:pic>
      <p:sp>
        <p:nvSpPr>
          <p:cNvPr id="10" name="Title 1">
            <a:extLst>
              <a:ext uri="{FF2B5EF4-FFF2-40B4-BE49-F238E27FC236}">
                <a16:creationId xmlns:a16="http://schemas.microsoft.com/office/drawing/2014/main" id="{B5486237-3FB0-DA6F-A29E-8CAEF910EF1D}"/>
              </a:ext>
            </a:extLst>
          </p:cNvPr>
          <p:cNvSpPr>
            <a:spLocks noGrp="1"/>
          </p:cNvSpPr>
          <p:nvPr>
            <p:ph type="title" hasCustomPrompt="1"/>
          </p:nvPr>
        </p:nvSpPr>
        <p:spPr>
          <a:xfrm>
            <a:off x="839788" y="0"/>
            <a:ext cx="7694612" cy="1705586"/>
          </a:xfrm>
        </p:spPr>
        <p:txBody>
          <a:bodyPr anchor="ctr">
            <a:normAutofit/>
          </a:bodyPr>
          <a:lstStyle>
            <a:lvl1pPr>
              <a:defRPr lang="en-US" sz="3200" kern="1200" cap="all" spc="150" baseline="0" dirty="0">
                <a:solidFill>
                  <a:schemeClr val="tx1"/>
                </a:solidFill>
                <a:latin typeface="+mj-lt"/>
                <a:ea typeface="+mj-ea"/>
                <a:cs typeface="+mj-cs"/>
              </a:defRPr>
            </a:lvl1pPr>
          </a:lstStyle>
          <a:p>
            <a:r>
              <a:rPr lang="en-US" dirty="0"/>
              <a:t>Click to add title</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hasCustomPrompt="1"/>
          </p:nvPr>
        </p:nvSpPr>
        <p:spPr>
          <a:xfrm>
            <a:off x="839788" y="2444085"/>
            <a:ext cx="5157787" cy="3609410"/>
          </a:xfrm>
        </p:spPr>
        <p:txBody>
          <a:bodyPr>
            <a:normAutofit/>
          </a:bodyPr>
          <a:lstStyle>
            <a:lvl1pPr>
              <a:spcAft>
                <a:spcPts val="600"/>
              </a:spcAft>
              <a:defRPr sz="1800">
                <a:solidFill>
                  <a:schemeClr val="tx1"/>
                </a:solidFill>
              </a:defRPr>
            </a:lvl1pPr>
            <a:lvl2pPr>
              <a:spcAft>
                <a:spcPts val="600"/>
              </a:spcAft>
              <a:defRPr sz="1800">
                <a:solidFill>
                  <a:schemeClr val="tx1"/>
                </a:solidFill>
              </a:defRPr>
            </a:lvl2pPr>
            <a:lvl3pPr>
              <a:spcAft>
                <a:spcPts val="600"/>
              </a:spcAft>
              <a:defRPr sz="1800">
                <a:solidFill>
                  <a:schemeClr val="tx1"/>
                </a:solidFill>
              </a:defRPr>
            </a:lvl3pPr>
            <a:lvl4pPr>
              <a:spcAft>
                <a:spcPts val="600"/>
              </a:spcAft>
              <a:defRPr sz="1800">
                <a:solidFill>
                  <a:schemeClr val="tx1"/>
                </a:solidFill>
              </a:defRPr>
            </a:lvl4pPr>
            <a:lvl5pPr>
              <a:spcAft>
                <a:spcPts val="600"/>
              </a:spcAft>
              <a:defRPr sz="18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hasCustomPrompt="1"/>
          </p:nvPr>
        </p:nvSpPr>
        <p:spPr>
          <a:xfrm>
            <a:off x="6172200" y="2444085"/>
            <a:ext cx="5183188" cy="3609410"/>
          </a:xfrm>
        </p:spPr>
        <p:txBody>
          <a:bodyPr>
            <a:normAutofit/>
          </a:bodyPr>
          <a:lstStyle>
            <a:lvl1pPr>
              <a:spcAft>
                <a:spcPts val="600"/>
              </a:spcAft>
              <a:defRPr sz="1800">
                <a:solidFill>
                  <a:schemeClr val="tx1"/>
                </a:solidFill>
              </a:defRPr>
            </a:lvl1pPr>
            <a:lvl2pPr>
              <a:spcAft>
                <a:spcPts val="600"/>
              </a:spcAft>
              <a:defRPr sz="1800">
                <a:solidFill>
                  <a:schemeClr val="tx1"/>
                </a:solidFill>
              </a:defRPr>
            </a:lvl2pPr>
            <a:lvl3pPr>
              <a:spcAft>
                <a:spcPts val="600"/>
              </a:spcAft>
              <a:defRPr sz="1800">
                <a:solidFill>
                  <a:schemeClr val="tx1"/>
                </a:solidFill>
              </a:defRPr>
            </a:lvl3pPr>
            <a:lvl4pPr>
              <a:spcAft>
                <a:spcPts val="600"/>
              </a:spcAft>
              <a:defRPr sz="1800">
                <a:solidFill>
                  <a:schemeClr val="tx1"/>
                </a:solidFill>
              </a:defRPr>
            </a:lvl4pPr>
            <a:lvl5pPr>
              <a:spcAft>
                <a:spcPts val="600"/>
              </a:spcAft>
              <a:defRPr sz="18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ooter Placeholder 5">
            <a:extLst>
              <a:ext uri="{FF2B5EF4-FFF2-40B4-BE49-F238E27FC236}">
                <a16:creationId xmlns:a16="http://schemas.microsoft.com/office/drawing/2014/main" id="{CBE7E2DE-9C3B-4B12-1E93-600CE3C0E56E}"/>
              </a:ext>
            </a:extLst>
          </p:cNvPr>
          <p:cNvSpPr>
            <a:spLocks noGrp="1"/>
          </p:cNvSpPr>
          <p:nvPr>
            <p:ph type="ftr" sz="quarter" idx="11"/>
          </p:nvPr>
        </p:nvSpPr>
        <p:spPr>
          <a:xfrm>
            <a:off x="381000" y="6356350"/>
            <a:ext cx="3200400" cy="365125"/>
          </a:xfrm>
        </p:spPr>
        <p:txBody>
          <a:bodyPr/>
          <a:lstStyle>
            <a:lvl1pPr algn="l">
              <a:defRPr>
                <a:solidFill>
                  <a:schemeClr val="accent4">
                    <a:lumMod val="25000"/>
                  </a:schemeClr>
                </a:solidFill>
              </a:defRPr>
            </a:lvl1pPr>
          </a:lstStyle>
          <a:p>
            <a:endParaRPr lang="en-US" dirty="0"/>
          </a:p>
        </p:txBody>
      </p:sp>
      <p:sp>
        <p:nvSpPr>
          <p:cNvPr id="13" name="Slide Number Placeholder 6">
            <a:extLst>
              <a:ext uri="{FF2B5EF4-FFF2-40B4-BE49-F238E27FC236}">
                <a16:creationId xmlns:a16="http://schemas.microsoft.com/office/drawing/2014/main" id="{7FBB48F9-55C0-40D1-84F1-A3C2A244FF53}"/>
              </a:ext>
            </a:extLst>
          </p:cNvPr>
          <p:cNvSpPr>
            <a:spLocks noGrp="1"/>
          </p:cNvSpPr>
          <p:nvPr>
            <p:ph type="sldNum" sz="quarter" idx="12"/>
          </p:nvPr>
        </p:nvSpPr>
        <p:spPr>
          <a:xfrm>
            <a:off x="8610600" y="6356350"/>
            <a:ext cx="3200400" cy="365125"/>
          </a:xfrm>
        </p:spPr>
        <p:txBody>
          <a:bodyPr/>
          <a:lstStyle>
            <a:lvl1pPr>
              <a:defRPr>
                <a:solidFill>
                  <a:schemeClr val="accent4">
                    <a:lumMod val="2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accent6"/>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4623498-3983-1C01-FBF4-DC6AA83FE9CB}"/>
              </a:ext>
              <a:ext uri="{C183D7F6-B498-43B3-948B-1728B52AA6E4}">
                <adec:decorative xmlns:adec="http://schemas.microsoft.com/office/drawing/2017/decorative" val="1"/>
              </a:ext>
            </a:extLst>
          </p:cNvPr>
          <p:cNvSpPr/>
          <p:nvPr userDrawn="1"/>
        </p:nvSpPr>
        <p:spPr>
          <a:xfrm>
            <a:off x="0" y="1"/>
            <a:ext cx="12192000" cy="170558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Graphic 15">
            <a:extLst>
              <a:ext uri="{FF2B5EF4-FFF2-40B4-BE49-F238E27FC236}">
                <a16:creationId xmlns:a16="http://schemas.microsoft.com/office/drawing/2014/main" id="{ABDA9DA7-3305-7C3B-7F12-52779289AC0D}"/>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24958" b="20802"/>
          <a:stretch/>
        </p:blipFill>
        <p:spPr>
          <a:xfrm rot="16200000">
            <a:off x="9321852" y="-693689"/>
            <a:ext cx="2176466" cy="3563836"/>
          </a:xfrm>
          <a:prstGeom prst="rect">
            <a:avLst/>
          </a:prstGeom>
        </p:spPr>
      </p:pic>
      <p:sp>
        <p:nvSpPr>
          <p:cNvPr id="2" name="Title 1">
            <a:extLst>
              <a:ext uri="{FF2B5EF4-FFF2-40B4-BE49-F238E27FC236}">
                <a16:creationId xmlns:a16="http://schemas.microsoft.com/office/drawing/2014/main" id="{305BD6A3-F987-4FCC-A6EF-2EF0D33C0888}"/>
              </a:ext>
            </a:extLst>
          </p:cNvPr>
          <p:cNvSpPr>
            <a:spLocks noGrp="1"/>
          </p:cNvSpPr>
          <p:nvPr>
            <p:ph type="title" hasCustomPrompt="1"/>
          </p:nvPr>
        </p:nvSpPr>
        <p:spPr>
          <a:xfrm>
            <a:off x="837566" y="1"/>
            <a:ext cx="7861934" cy="1705585"/>
          </a:xfrm>
        </p:spPr>
        <p:txBody>
          <a:bodyPr anchor="ctr">
            <a:normAutofit/>
          </a:bodyPr>
          <a:lstStyle>
            <a:lvl1pPr algn="l" defTabSz="914400" rtl="0" eaLnBrk="1" latinLnBrk="0" hangingPunct="1">
              <a:lnSpc>
                <a:spcPct val="90000"/>
              </a:lnSpc>
              <a:spcBef>
                <a:spcPct val="0"/>
              </a:spcBef>
              <a:buNone/>
              <a:defRPr lang="en-US" sz="3200" kern="1200" cap="all" spc="150" baseline="0" dirty="0">
                <a:solidFill>
                  <a:schemeClr val="bg1"/>
                </a:solidFill>
                <a:latin typeface="+mj-lt"/>
                <a:ea typeface="+mj-ea"/>
                <a:cs typeface="+mj-cs"/>
              </a:defRPr>
            </a:lvl1pPr>
          </a:lstStyle>
          <a:p>
            <a:pPr lvl="0" algn="l" defTabSz="914400" rtl="0" eaLnBrk="1" latinLnBrk="0" hangingPunct="1">
              <a:lnSpc>
                <a:spcPct val="90000"/>
              </a:lnSpc>
              <a:spcBef>
                <a:spcPct val="0"/>
              </a:spcBef>
              <a:buNone/>
            </a:pPr>
            <a:r>
              <a:rPr lang="en-US" dirty="0"/>
              <a:t>Click to add title</a:t>
            </a:r>
          </a:p>
        </p:txBody>
      </p:sp>
      <p:sp>
        <p:nvSpPr>
          <p:cNvPr id="7" name="Text Placeholder 5">
            <a:extLst>
              <a:ext uri="{FF2B5EF4-FFF2-40B4-BE49-F238E27FC236}">
                <a16:creationId xmlns:a16="http://schemas.microsoft.com/office/drawing/2014/main" id="{FA77A35F-F7BF-9440-32B6-BE2993F23BFF}"/>
              </a:ext>
            </a:extLst>
          </p:cNvPr>
          <p:cNvSpPr>
            <a:spLocks noGrp="1"/>
          </p:cNvSpPr>
          <p:nvPr>
            <p:ph type="body" sz="quarter" idx="14" hasCustomPrompt="1"/>
          </p:nvPr>
        </p:nvSpPr>
        <p:spPr>
          <a:xfrm>
            <a:off x="837566" y="2721428"/>
            <a:ext cx="2743834" cy="3199151"/>
          </a:xfrm>
        </p:spPr>
        <p:txBody>
          <a:bodyPr>
            <a:normAutofit/>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able Placeholder 7">
            <a:extLst>
              <a:ext uri="{FF2B5EF4-FFF2-40B4-BE49-F238E27FC236}">
                <a16:creationId xmlns:a16="http://schemas.microsoft.com/office/drawing/2014/main" id="{047F7D94-5454-E1F4-BD4E-B207EE2DBE53}"/>
              </a:ext>
            </a:extLst>
          </p:cNvPr>
          <p:cNvSpPr>
            <a:spLocks noGrp="1"/>
          </p:cNvSpPr>
          <p:nvPr>
            <p:ph type="tbl" sz="quarter" idx="15"/>
          </p:nvPr>
        </p:nvSpPr>
        <p:spPr>
          <a:xfrm>
            <a:off x="3879850" y="2720975"/>
            <a:ext cx="7473950" cy="3198813"/>
          </a:xfrm>
        </p:spPr>
        <p:txBody>
          <a:bodyPr/>
          <a:lstStyle>
            <a:lvl1pPr>
              <a:defRPr>
                <a:solidFill>
                  <a:schemeClr val="bg1"/>
                </a:solidFill>
              </a:defRPr>
            </a:lvl1pPr>
          </a:lstStyle>
          <a:p>
            <a:pPr lvl="0"/>
            <a:r>
              <a:rPr lang="en-US"/>
              <a:t>Click icon to add table</a:t>
            </a:r>
            <a:endParaRPr lang="en-US" dirty="0"/>
          </a:p>
        </p:txBody>
      </p:sp>
      <p:sp>
        <p:nvSpPr>
          <p:cNvPr id="4" name="Footer Placeholder 5">
            <a:extLst>
              <a:ext uri="{FF2B5EF4-FFF2-40B4-BE49-F238E27FC236}">
                <a16:creationId xmlns:a16="http://schemas.microsoft.com/office/drawing/2014/main" id="{383D02D1-AA7A-5BA4-7FF7-D254ABEDA795}"/>
              </a:ext>
            </a:extLst>
          </p:cNvPr>
          <p:cNvSpPr>
            <a:spLocks noGrp="1"/>
          </p:cNvSpPr>
          <p:nvPr>
            <p:ph type="ftr" sz="quarter" idx="11"/>
          </p:nvPr>
        </p:nvSpPr>
        <p:spPr>
          <a:xfrm>
            <a:off x="381000" y="6356350"/>
            <a:ext cx="3200400" cy="365125"/>
          </a:xfrm>
        </p:spPr>
        <p:txBody>
          <a:bodyPr/>
          <a:lstStyle>
            <a:lvl1pPr algn="l">
              <a:defRPr>
                <a:solidFill>
                  <a:schemeClr val="accent6">
                    <a:lumMod val="20000"/>
                    <a:lumOff val="80000"/>
                  </a:schemeClr>
                </a:solidFill>
              </a:defRPr>
            </a:lvl1pPr>
          </a:lstStyle>
          <a:p>
            <a:endParaRPr lang="en-US" dirty="0"/>
          </a:p>
        </p:txBody>
      </p:sp>
      <p:sp>
        <p:nvSpPr>
          <p:cNvPr id="5" name="Slide Number Placeholder 6">
            <a:extLst>
              <a:ext uri="{FF2B5EF4-FFF2-40B4-BE49-F238E27FC236}">
                <a16:creationId xmlns:a16="http://schemas.microsoft.com/office/drawing/2014/main" id="{F4F8F925-B4AF-CA32-DCBD-F5B45E579D42}"/>
              </a:ext>
            </a:extLst>
          </p:cNvPr>
          <p:cNvSpPr>
            <a:spLocks noGrp="1"/>
          </p:cNvSpPr>
          <p:nvPr>
            <p:ph type="sldNum" sz="quarter" idx="12"/>
          </p:nvPr>
        </p:nvSpPr>
        <p:spPr>
          <a:xfrm>
            <a:off x="8610600" y="6356350"/>
            <a:ext cx="3200400" cy="365125"/>
          </a:xfrm>
        </p:spPr>
        <p:txBody>
          <a:bodyPr/>
          <a:lstStyle>
            <a:lvl1pPr>
              <a:defRPr>
                <a:solidFill>
                  <a:schemeClr val="accent6">
                    <a:lumMod val="20000"/>
                    <a:lumOff val="80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830725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3200400" cy="365125"/>
          </a:xfrm>
          <a:prstGeom prst="rect">
            <a:avLst/>
          </a:prstGeom>
        </p:spPr>
        <p:txBody>
          <a:bodyPr vert="horz" lIns="91440" tIns="45720" rIns="91440" bIns="45720" rtlCol="0" anchor="ctr"/>
          <a:lstStyle>
            <a:lvl1pPr algn="l">
              <a:defRPr sz="900" b="1">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b="1">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3200400" cy="365125"/>
          </a:xfrm>
          <a:prstGeom prst="rect">
            <a:avLst/>
          </a:prstGeom>
        </p:spPr>
        <p:txBody>
          <a:bodyPr vert="horz" lIns="91440" tIns="45720" rIns="91440" bIns="45720" rtlCol="0" anchor="ctr"/>
          <a:lstStyle>
            <a:lvl1pPr algn="r">
              <a:defRPr sz="900" b="1">
                <a:solidFill>
                  <a:schemeClr val="tx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2" r:id="rId3"/>
    <p:sldLayoutId id="2147483656" r:id="rId4"/>
    <p:sldLayoutId id="2147483671" r:id="rId5"/>
    <p:sldLayoutId id="2147483662" r:id="rId6"/>
    <p:sldLayoutId id="2147483663" r:id="rId7"/>
    <p:sldLayoutId id="2147483653" r:id="rId8"/>
    <p:sldLayoutId id="2147483668" r:id="rId9"/>
    <p:sldLayoutId id="2147483661" r:id="rId10"/>
    <p:sldLayoutId id="2147483673" r:id="rId11"/>
    <p:sldLayoutId id="2147483670" r:id="rId12"/>
    <p:sldLayoutId id="2147483664" r:id="rId13"/>
  </p:sldLayoutIdLst>
  <p:hf sldNum="0" hdr="0" ftr="0" dt="0"/>
  <p:txStyles>
    <p:titleStyle>
      <a:lvl1pPr algn="l" defTabSz="914400" rtl="0" eaLnBrk="1" latinLnBrk="0" hangingPunct="1">
        <a:lnSpc>
          <a:spcPct val="90000"/>
        </a:lnSpc>
        <a:spcBef>
          <a:spcPct val="0"/>
        </a:spcBef>
        <a:buNone/>
        <a:defRPr sz="4400" kern="1200">
          <a:solidFill>
            <a:schemeClr val="accent6">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6">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6">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6">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6">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hyperlink" Target="https://tripomatic.com/lp/New-York-City-Manhattan-Printable-Tourist-Map" TargetMode="External"/><Relationship Id="rId2" Type="http://schemas.openxmlformats.org/officeDocument/2006/relationships/notesSlide" Target="../notesSlides/notesSlide33.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4.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3" Type="http://schemas.openxmlformats.org/officeDocument/2006/relationships/hyperlink" Target="https://tripomatic.com/lp/New-York-City-Manhattan-Printable-Tourist-Map" TargetMode="External"/><Relationship Id="rId2" Type="http://schemas.openxmlformats.org/officeDocument/2006/relationships/notesSlide" Target="../notesSlides/notesSlide35.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hyperlink" Target="https://en.wikivoyage.org/wiki/New_York_City#/media/File:New_York_City_District_Map.svg"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6.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1.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3510191" y="3596149"/>
            <a:ext cx="5171614" cy="1315065"/>
          </a:xfrm>
        </p:spPr>
        <p:txBody>
          <a:bodyPr>
            <a:noAutofit/>
          </a:bodyPr>
          <a:lstStyle/>
          <a:p>
            <a:pPr>
              <a:lnSpc>
                <a:spcPct val="150000"/>
              </a:lnSpc>
            </a:pPr>
            <a:r>
              <a:rPr lang="en-US" sz="2800" dirty="0">
                <a:latin typeface="Arial Rounded MT Bold" panose="020F0704030504030204" pitchFamily="34" charset="0"/>
              </a:rPr>
              <a:t>Airbnb (new York) booking analysis</a:t>
            </a:r>
          </a:p>
        </p:txBody>
      </p:sp>
      <p:pic>
        <p:nvPicPr>
          <p:cNvPr id="4" name="Picture 3">
            <a:extLst>
              <a:ext uri="{FF2B5EF4-FFF2-40B4-BE49-F238E27FC236}">
                <a16:creationId xmlns:a16="http://schemas.microsoft.com/office/drawing/2014/main" id="{367E620D-5250-AC39-C012-E00D7147D9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0198" y="2004550"/>
            <a:ext cx="1591599" cy="1591599"/>
          </a:xfrm>
          <a:prstGeom prst="rect">
            <a:avLst/>
          </a:prstGeom>
        </p:spPr>
      </p:pic>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1BAC7-1237-E5C9-C7FB-6046206344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4F6F97-EC49-EB8A-DD3E-C632DC2275DD}"/>
              </a:ext>
            </a:extLst>
          </p:cNvPr>
          <p:cNvSpPr>
            <a:spLocks noGrp="1"/>
          </p:cNvSpPr>
          <p:nvPr>
            <p:ph type="title"/>
          </p:nvPr>
        </p:nvSpPr>
        <p:spPr>
          <a:xfrm>
            <a:off x="249853" y="294968"/>
            <a:ext cx="5089064" cy="1086154"/>
          </a:xfrm>
        </p:spPr>
        <p:txBody>
          <a:bodyPr>
            <a:noAutofit/>
          </a:bodyPr>
          <a:lstStyle/>
          <a:p>
            <a:pPr>
              <a:lnSpc>
                <a:spcPct val="150000"/>
              </a:lnSpc>
            </a:pPr>
            <a:r>
              <a:rPr lang="en-US" sz="2500" b="0" dirty="0">
                <a:solidFill>
                  <a:srgbClr val="000000"/>
                </a:solidFill>
                <a:effectLst/>
                <a:latin typeface="Arial Rounded MT Bold" panose="020F0704030504030204" pitchFamily="34" charset="0"/>
              </a:rPr>
              <a:t>Average Price for Each Neighborhood Group</a:t>
            </a:r>
          </a:p>
        </p:txBody>
      </p:sp>
      <p:pic>
        <p:nvPicPr>
          <p:cNvPr id="4" name="Picture 3">
            <a:extLst>
              <a:ext uri="{FF2B5EF4-FFF2-40B4-BE49-F238E27FC236}">
                <a16:creationId xmlns:a16="http://schemas.microsoft.com/office/drawing/2014/main" id="{6D0600D4-1B1F-8F4C-123D-B5522C9322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262" y="2182330"/>
            <a:ext cx="11019475" cy="4282811"/>
          </a:xfrm>
          <a:prstGeom prst="rect">
            <a:avLst/>
          </a:prstGeom>
        </p:spPr>
      </p:pic>
      <p:pic>
        <p:nvPicPr>
          <p:cNvPr id="5" name="Picture 4">
            <a:extLst>
              <a:ext uri="{FF2B5EF4-FFF2-40B4-BE49-F238E27FC236}">
                <a16:creationId xmlns:a16="http://schemas.microsoft.com/office/drawing/2014/main" id="{1E8C2618-D8AB-3817-FBA2-8CDE5263F9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44746" y="122676"/>
            <a:ext cx="599357" cy="599357"/>
          </a:xfrm>
          <a:prstGeom prst="rect">
            <a:avLst/>
          </a:prstGeom>
        </p:spPr>
      </p:pic>
    </p:spTree>
    <p:extLst>
      <p:ext uri="{BB962C8B-B14F-4D97-AF65-F5344CB8AC3E}">
        <p14:creationId xmlns:p14="http://schemas.microsoft.com/office/powerpoint/2010/main" val="378716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A414F-E09C-E0C0-5B12-AD3B1EAA982F}"/>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197DCC62-63CB-3412-489E-9AAD15CABD58}"/>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4" name="Rectangle 2">
            <a:extLst>
              <a:ext uri="{FF2B5EF4-FFF2-40B4-BE49-F238E27FC236}">
                <a16:creationId xmlns:a16="http://schemas.microsoft.com/office/drawing/2014/main" id="{56873A98-02A3-95C0-B78C-D6FE83C9B92D}"/>
              </a:ext>
            </a:extLst>
          </p:cNvPr>
          <p:cNvSpPr>
            <a:spLocks noChangeArrowheads="1"/>
          </p:cNvSpPr>
          <p:nvPr/>
        </p:nvSpPr>
        <p:spPr bwMode="auto">
          <a:xfrm>
            <a:off x="265471" y="2129587"/>
            <a:ext cx="11602064" cy="41960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The average listing price in New York City varies widely across neighborhoods, with Manhattan having the highest average price of </a:t>
            </a:r>
            <a:r>
              <a:rPr kumimoji="0" lang="en-US" altLang="en-US" b="1" i="0" u="none" strike="noStrike" cap="none" normalizeH="0" baseline="0" dirty="0">
                <a:ln>
                  <a:noFill/>
                </a:ln>
                <a:solidFill>
                  <a:schemeClr val="bg1"/>
                </a:solidFill>
                <a:effectLst/>
                <a:latin typeface="Arial" panose="020B0604020202020204" pitchFamily="34" charset="0"/>
                <a:cs typeface="Arial" panose="020B0604020202020204" pitchFamily="34" charset="0"/>
              </a:rPr>
              <a:t>$146</a:t>
            </a: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 per day, while the Bronx has the lowest at around </a:t>
            </a:r>
            <a:r>
              <a:rPr kumimoji="0" lang="en-US" altLang="en-US" b="1" i="0" u="none" strike="noStrike" cap="none" normalizeH="0" baseline="0" dirty="0">
                <a:ln>
                  <a:noFill/>
                </a:ln>
                <a:solidFill>
                  <a:schemeClr val="bg1"/>
                </a:solidFill>
                <a:effectLst/>
                <a:latin typeface="Arial" panose="020B0604020202020204" pitchFamily="34" charset="0"/>
                <a:cs typeface="Arial" panose="020B0604020202020204" pitchFamily="34" charset="0"/>
              </a:rPr>
              <a:t>$77</a:t>
            </a: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 per day.</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The second graph shows that price distribution is notably higher in Manhattan and Brooklyn. However, Manhattan exhibits more variety in its price range, as highlighted in the second violin plot.</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As you move from the outer boroughs (Bronx, Brooklyn, Queens, and Staten Island) toward the city's center (Manhattan), the average price tends to increase.</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Despite being in different areas, Queens and Staten Island have relatively similar average prices.</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The data indicates that the overall cost of living in New York City is higher in Manhattan, the central borough, compared to the outer boroughs. This is likely because Manhattan is the most densely populated and economically significant borough, resulting in higher demand for housing in its centrally located neighborhoods.</a:t>
            </a:r>
          </a:p>
        </p:txBody>
      </p:sp>
      <p:pic>
        <p:nvPicPr>
          <p:cNvPr id="5" name="Picture 4">
            <a:extLst>
              <a:ext uri="{FF2B5EF4-FFF2-40B4-BE49-F238E27FC236}">
                <a16:creationId xmlns:a16="http://schemas.microsoft.com/office/drawing/2014/main" id="{B7A1941A-F172-F340-A727-867BB30BBA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4914" y="159791"/>
            <a:ext cx="599357" cy="599357"/>
          </a:xfrm>
          <a:prstGeom prst="rect">
            <a:avLst/>
          </a:prstGeom>
        </p:spPr>
      </p:pic>
    </p:spTree>
    <p:extLst>
      <p:ext uri="{BB962C8B-B14F-4D97-AF65-F5344CB8AC3E}">
        <p14:creationId xmlns:p14="http://schemas.microsoft.com/office/powerpoint/2010/main" val="935931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CAE7B5-469A-94A4-E109-D0F95B1744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1A7AEC7-811C-8C3B-7280-3C6D73596024}"/>
              </a:ext>
            </a:extLst>
          </p:cNvPr>
          <p:cNvSpPr>
            <a:spLocks noGrp="1"/>
          </p:cNvSpPr>
          <p:nvPr>
            <p:ph type="title"/>
          </p:nvPr>
        </p:nvSpPr>
        <p:spPr>
          <a:xfrm>
            <a:off x="249853" y="294968"/>
            <a:ext cx="6957192"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Price Distribution for Each Neighborhood Group</a:t>
            </a:r>
          </a:p>
        </p:txBody>
      </p:sp>
      <p:pic>
        <p:nvPicPr>
          <p:cNvPr id="5" name="Picture 4">
            <a:extLst>
              <a:ext uri="{FF2B5EF4-FFF2-40B4-BE49-F238E27FC236}">
                <a16:creationId xmlns:a16="http://schemas.microsoft.com/office/drawing/2014/main" id="{AB4F442A-F655-0C09-6433-7AC4C38DBD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0640" y="2201381"/>
            <a:ext cx="10150720" cy="4244708"/>
          </a:xfrm>
          <a:prstGeom prst="rect">
            <a:avLst/>
          </a:prstGeom>
        </p:spPr>
      </p:pic>
      <p:pic>
        <p:nvPicPr>
          <p:cNvPr id="6" name="Picture 5">
            <a:extLst>
              <a:ext uri="{FF2B5EF4-FFF2-40B4-BE49-F238E27FC236}">
                <a16:creationId xmlns:a16="http://schemas.microsoft.com/office/drawing/2014/main" id="{75019622-BF4A-5214-6B88-BF5B7CF5EE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21446" y="102010"/>
            <a:ext cx="599357" cy="599357"/>
          </a:xfrm>
          <a:prstGeom prst="rect">
            <a:avLst/>
          </a:prstGeom>
        </p:spPr>
      </p:pic>
    </p:spTree>
    <p:extLst>
      <p:ext uri="{BB962C8B-B14F-4D97-AF65-F5344CB8AC3E}">
        <p14:creationId xmlns:p14="http://schemas.microsoft.com/office/powerpoint/2010/main" val="2084593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2E155D-331F-E379-BA0C-2570AFE2E462}"/>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D0CEA202-5A86-B385-2B02-BB42306C1294}"/>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2" name="Rectangle 1">
            <a:extLst>
              <a:ext uri="{FF2B5EF4-FFF2-40B4-BE49-F238E27FC236}">
                <a16:creationId xmlns:a16="http://schemas.microsoft.com/office/drawing/2014/main" id="{74CC9054-11AE-5213-D664-F2DD6D989335}"/>
              </a:ext>
            </a:extLst>
          </p:cNvPr>
          <p:cNvSpPr>
            <a:spLocks noChangeArrowheads="1"/>
          </p:cNvSpPr>
          <p:nvPr/>
        </p:nvSpPr>
        <p:spPr bwMode="auto">
          <a:xfrm>
            <a:off x="265471" y="1848542"/>
            <a:ext cx="7423355" cy="2949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rPr>
              <a:t>The price distribution is significantly higher in Manhattan and Brooklyn, with Manhattan showing more diversity in its price range, as seen in the violin plot.</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rPr>
              <a:t>Queens and the Bronx have similar price distributions, but Queens has a wider spread in the </a:t>
            </a:r>
            <a:r>
              <a:rPr kumimoji="0" lang="en-US" altLang="en-US" b="1" i="0" u="none" strike="noStrike" cap="none" normalizeH="0" baseline="0" dirty="0">
                <a:ln>
                  <a:noFill/>
                </a:ln>
                <a:solidFill>
                  <a:schemeClr val="bg1"/>
                </a:solidFill>
                <a:effectLst/>
                <a:latin typeface="Arial" panose="020B0604020202020204" pitchFamily="34" charset="0"/>
              </a:rPr>
              <a:t>$50 to $100</a:t>
            </a:r>
            <a:r>
              <a:rPr kumimoji="0" lang="en-US" altLang="en-US" b="0" i="0" u="none" strike="noStrike" cap="none" normalizeH="0" baseline="0" dirty="0">
                <a:ln>
                  <a:noFill/>
                </a:ln>
                <a:solidFill>
                  <a:schemeClr val="bg1"/>
                </a:solidFill>
                <a:effectLst/>
                <a:latin typeface="Arial" panose="020B0604020202020204" pitchFamily="34" charset="0"/>
              </a:rPr>
              <a:t> range. However, the price diversity in Queens is not as pronounced as in Manhattan and Brooklyn.</a:t>
            </a:r>
          </a:p>
        </p:txBody>
      </p:sp>
      <p:pic>
        <p:nvPicPr>
          <p:cNvPr id="3" name="Picture 2">
            <a:extLst>
              <a:ext uri="{FF2B5EF4-FFF2-40B4-BE49-F238E27FC236}">
                <a16:creationId xmlns:a16="http://schemas.microsoft.com/office/drawing/2014/main" id="{B92E5767-2FD8-0589-94F9-BED323B9D8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05417" y="159791"/>
            <a:ext cx="599357" cy="599357"/>
          </a:xfrm>
          <a:prstGeom prst="rect">
            <a:avLst/>
          </a:prstGeom>
        </p:spPr>
      </p:pic>
    </p:spTree>
    <p:extLst>
      <p:ext uri="{BB962C8B-B14F-4D97-AF65-F5344CB8AC3E}">
        <p14:creationId xmlns:p14="http://schemas.microsoft.com/office/powerpoint/2010/main" val="4131282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B9B1E1-050D-B93D-F907-2772805D2F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864299-37B5-9BF0-DC2C-DBFB707DF2A8}"/>
              </a:ext>
            </a:extLst>
          </p:cNvPr>
          <p:cNvSpPr>
            <a:spLocks noGrp="1"/>
          </p:cNvSpPr>
          <p:nvPr>
            <p:ph type="title"/>
          </p:nvPr>
        </p:nvSpPr>
        <p:spPr>
          <a:xfrm>
            <a:off x="249853" y="294968"/>
            <a:ext cx="6957192"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Top 10 Neighborhood by Listings/Property</a:t>
            </a:r>
          </a:p>
        </p:txBody>
      </p:sp>
      <p:pic>
        <p:nvPicPr>
          <p:cNvPr id="4" name="Picture 3">
            <a:extLst>
              <a:ext uri="{FF2B5EF4-FFF2-40B4-BE49-F238E27FC236}">
                <a16:creationId xmlns:a16="http://schemas.microsoft.com/office/drawing/2014/main" id="{96B22178-F3BD-8902-FF5B-49F073D1E3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5847" y="2165911"/>
            <a:ext cx="10440305" cy="4397121"/>
          </a:xfrm>
          <a:prstGeom prst="rect">
            <a:avLst/>
          </a:prstGeom>
        </p:spPr>
      </p:pic>
      <p:pic>
        <p:nvPicPr>
          <p:cNvPr id="6" name="Picture 5">
            <a:extLst>
              <a:ext uri="{FF2B5EF4-FFF2-40B4-BE49-F238E27FC236}">
                <a16:creationId xmlns:a16="http://schemas.microsoft.com/office/drawing/2014/main" id="{C6D607AC-4467-94F8-A89C-A695E73DA8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54579" y="151171"/>
            <a:ext cx="599357" cy="599357"/>
          </a:xfrm>
          <a:prstGeom prst="rect">
            <a:avLst/>
          </a:prstGeom>
        </p:spPr>
      </p:pic>
    </p:spTree>
    <p:extLst>
      <p:ext uri="{BB962C8B-B14F-4D97-AF65-F5344CB8AC3E}">
        <p14:creationId xmlns:p14="http://schemas.microsoft.com/office/powerpoint/2010/main" val="32814143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F0FE31-4642-EAB0-077B-BAC6AF3F95E3}"/>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C2A30F57-7F1B-35E1-2451-D024197562EC}"/>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3" name="Rectangle 1">
            <a:extLst>
              <a:ext uri="{FF2B5EF4-FFF2-40B4-BE49-F238E27FC236}">
                <a16:creationId xmlns:a16="http://schemas.microsoft.com/office/drawing/2014/main" id="{0EE37DB2-E0E9-C3FF-9788-A09ECEE72E87}"/>
              </a:ext>
            </a:extLst>
          </p:cNvPr>
          <p:cNvSpPr>
            <a:spLocks noChangeArrowheads="1"/>
          </p:cNvSpPr>
          <p:nvPr/>
        </p:nvSpPr>
        <p:spPr bwMode="auto">
          <a:xfrm>
            <a:off x="265471" y="1876766"/>
            <a:ext cx="9370142" cy="3365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The neighborhoods with the highest listing counts in New York City include Williamsburg, Bedford-Stuyvesant, Harlem, Bushwick, and the Upper West Side.</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These top neighborhoods are predominantly situated in Brooklyn and Manhattan, likely reflecting the higher population density and greater demand for housing in these boroughs.</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However, the number of listings alone may not fully capture the demand for housing in a neighborhood, as factors such as cost of living and housing availability also influence the market.</a:t>
            </a:r>
          </a:p>
        </p:txBody>
      </p:sp>
      <p:pic>
        <p:nvPicPr>
          <p:cNvPr id="4" name="Picture 3">
            <a:extLst>
              <a:ext uri="{FF2B5EF4-FFF2-40B4-BE49-F238E27FC236}">
                <a16:creationId xmlns:a16="http://schemas.microsoft.com/office/drawing/2014/main" id="{C83026ED-1F75-9E2A-6CBB-887D126430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5081" y="159791"/>
            <a:ext cx="599357" cy="599357"/>
          </a:xfrm>
          <a:prstGeom prst="rect">
            <a:avLst/>
          </a:prstGeom>
        </p:spPr>
      </p:pic>
    </p:spTree>
    <p:extLst>
      <p:ext uri="{BB962C8B-B14F-4D97-AF65-F5344CB8AC3E}">
        <p14:creationId xmlns:p14="http://schemas.microsoft.com/office/powerpoint/2010/main" val="3790723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BFB3E3-1FE9-4E8E-F49F-C34519FBD8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3A5957-FFB2-A7BD-4FB3-02CC20882F46}"/>
              </a:ext>
            </a:extLst>
          </p:cNvPr>
          <p:cNvSpPr>
            <a:spLocks noGrp="1"/>
          </p:cNvSpPr>
          <p:nvPr>
            <p:ph type="title"/>
          </p:nvPr>
        </p:nvSpPr>
        <p:spPr>
          <a:xfrm>
            <a:off x="249853" y="294968"/>
            <a:ext cx="6957192"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Top 10 Hosts by Listings/Property</a:t>
            </a:r>
          </a:p>
        </p:txBody>
      </p:sp>
      <p:pic>
        <p:nvPicPr>
          <p:cNvPr id="5" name="Picture 4">
            <a:extLst>
              <a:ext uri="{FF2B5EF4-FFF2-40B4-BE49-F238E27FC236}">
                <a16:creationId xmlns:a16="http://schemas.microsoft.com/office/drawing/2014/main" id="{84AE3C8A-ADCE-CB74-77A5-140756995D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899" y="2211635"/>
            <a:ext cx="10402201" cy="4351397"/>
          </a:xfrm>
          <a:prstGeom prst="rect">
            <a:avLst/>
          </a:prstGeom>
        </p:spPr>
      </p:pic>
      <p:pic>
        <p:nvPicPr>
          <p:cNvPr id="6" name="Picture 5">
            <a:extLst>
              <a:ext uri="{FF2B5EF4-FFF2-40B4-BE49-F238E27FC236}">
                <a16:creationId xmlns:a16="http://schemas.microsoft.com/office/drawing/2014/main" id="{F041DCF5-91E2-B3CF-807D-68D8C9E7E9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250" y="141339"/>
            <a:ext cx="599357" cy="599357"/>
          </a:xfrm>
          <a:prstGeom prst="rect">
            <a:avLst/>
          </a:prstGeom>
        </p:spPr>
      </p:pic>
    </p:spTree>
    <p:extLst>
      <p:ext uri="{BB962C8B-B14F-4D97-AF65-F5344CB8AC3E}">
        <p14:creationId xmlns:p14="http://schemas.microsoft.com/office/powerpoint/2010/main" val="14010439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C0397-5F6B-93D8-DB1E-37467B956B08}"/>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7BA24311-C8F2-3D69-22EB-7B694F565E5A}"/>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2" name="Rectangle 1">
            <a:extLst>
              <a:ext uri="{FF2B5EF4-FFF2-40B4-BE49-F238E27FC236}">
                <a16:creationId xmlns:a16="http://schemas.microsoft.com/office/drawing/2014/main" id="{A4B731D2-854D-0840-07B7-3A701F92361E}"/>
              </a:ext>
            </a:extLst>
          </p:cNvPr>
          <p:cNvSpPr>
            <a:spLocks noChangeArrowheads="1"/>
          </p:cNvSpPr>
          <p:nvPr/>
        </p:nvSpPr>
        <p:spPr bwMode="auto">
          <a:xfrm>
            <a:off x="265471" y="1935760"/>
            <a:ext cx="9989574" cy="3365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The top three hosts by total listings are Michael, David, and John, with 383, 368, and 276 listings, respectively.</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There is a noticeable gap between the top two hosts and the others. For instance, John has 276 listings, significantly fewer than Michael's 383 listings.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Among the top 10 hosts, Mike has 184 listings, which is much lower than Michael's 383 listings. This suggests a high level of variation in the success of different Airbnb hosts.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Only a few hosts have a large number of listings, indicating that the Airbnb market is highly competitive, with a small number of hosts controlling a significant portion of the market.</a:t>
            </a:r>
          </a:p>
        </p:txBody>
      </p:sp>
      <p:pic>
        <p:nvPicPr>
          <p:cNvPr id="4" name="Picture 3">
            <a:extLst>
              <a:ext uri="{FF2B5EF4-FFF2-40B4-BE49-F238E27FC236}">
                <a16:creationId xmlns:a16="http://schemas.microsoft.com/office/drawing/2014/main" id="{B4FE8A12-589E-896A-33A3-FF2520347A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05417" y="159791"/>
            <a:ext cx="599357" cy="599357"/>
          </a:xfrm>
          <a:prstGeom prst="rect">
            <a:avLst/>
          </a:prstGeom>
        </p:spPr>
      </p:pic>
    </p:spTree>
    <p:extLst>
      <p:ext uri="{BB962C8B-B14F-4D97-AF65-F5344CB8AC3E}">
        <p14:creationId xmlns:p14="http://schemas.microsoft.com/office/powerpoint/2010/main" val="11875029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4B7B41-84E0-ADB2-2E2F-FB2CCA3791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62ED57-94DF-31D6-CDC0-1964498C9079}"/>
              </a:ext>
            </a:extLst>
          </p:cNvPr>
          <p:cNvSpPr>
            <a:spLocks noGrp="1"/>
          </p:cNvSpPr>
          <p:nvPr>
            <p:ph type="title"/>
          </p:nvPr>
        </p:nvSpPr>
        <p:spPr>
          <a:xfrm>
            <a:off x="249853" y="294968"/>
            <a:ext cx="6957192"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Active Hosts by Neighborhood Group</a:t>
            </a:r>
          </a:p>
        </p:txBody>
      </p:sp>
      <p:pic>
        <p:nvPicPr>
          <p:cNvPr id="4" name="Picture 3">
            <a:extLst>
              <a:ext uri="{FF2B5EF4-FFF2-40B4-BE49-F238E27FC236}">
                <a16:creationId xmlns:a16="http://schemas.microsoft.com/office/drawing/2014/main" id="{B41E38BC-4429-D18B-8E14-E0EBBD1567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278" y="2386910"/>
            <a:ext cx="10417443" cy="4176122"/>
          </a:xfrm>
          <a:prstGeom prst="rect">
            <a:avLst/>
          </a:prstGeom>
        </p:spPr>
      </p:pic>
      <p:pic>
        <p:nvPicPr>
          <p:cNvPr id="6" name="Picture 5">
            <a:extLst>
              <a:ext uri="{FF2B5EF4-FFF2-40B4-BE49-F238E27FC236}">
                <a16:creationId xmlns:a16="http://schemas.microsoft.com/office/drawing/2014/main" id="{824A2353-7882-7826-2924-D5A135A279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44746" y="121674"/>
            <a:ext cx="599357" cy="599357"/>
          </a:xfrm>
          <a:prstGeom prst="rect">
            <a:avLst/>
          </a:prstGeom>
        </p:spPr>
      </p:pic>
    </p:spTree>
    <p:extLst>
      <p:ext uri="{BB962C8B-B14F-4D97-AF65-F5344CB8AC3E}">
        <p14:creationId xmlns:p14="http://schemas.microsoft.com/office/powerpoint/2010/main" val="29466593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FC7E43-1FC4-3334-51B1-838E3B55A6E0}"/>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52E1FD9A-3B68-D22D-106F-9F7F7F7D899F}"/>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3" name="Rectangle 1">
            <a:extLst>
              <a:ext uri="{FF2B5EF4-FFF2-40B4-BE49-F238E27FC236}">
                <a16:creationId xmlns:a16="http://schemas.microsoft.com/office/drawing/2014/main" id="{BC7CCF58-CD10-5069-02A1-613139ECD709}"/>
              </a:ext>
            </a:extLst>
          </p:cNvPr>
          <p:cNvSpPr>
            <a:spLocks noChangeArrowheads="1"/>
          </p:cNvSpPr>
          <p:nvPr/>
        </p:nvSpPr>
        <p:spPr bwMode="auto">
          <a:xfrm>
            <a:off x="265471" y="1928362"/>
            <a:ext cx="9993896" cy="25340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Manhattan leads with the highest number of hosts, totaling 19,501, followed closely by Brooklyn with 19,415 hosts.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Next in line are Queens with 5,567 hosts, followed by the Bronx with 1,070. Staten Island has the fewest hosts, with only 365.</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Both Brooklyn and Manhattan have significantly more hosts than Queens, with over double the number, and they surpass the Bronx by more than 18 times.</a:t>
            </a:r>
          </a:p>
        </p:txBody>
      </p:sp>
      <p:pic>
        <p:nvPicPr>
          <p:cNvPr id="4" name="Picture 3">
            <a:extLst>
              <a:ext uri="{FF2B5EF4-FFF2-40B4-BE49-F238E27FC236}">
                <a16:creationId xmlns:a16="http://schemas.microsoft.com/office/drawing/2014/main" id="{4975A0FB-AE3F-0561-51E3-7D2659B108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4914" y="159791"/>
            <a:ext cx="599357" cy="599357"/>
          </a:xfrm>
          <a:prstGeom prst="rect">
            <a:avLst/>
          </a:prstGeom>
        </p:spPr>
      </p:pic>
    </p:spTree>
    <p:extLst>
      <p:ext uri="{BB962C8B-B14F-4D97-AF65-F5344CB8AC3E}">
        <p14:creationId xmlns:p14="http://schemas.microsoft.com/office/powerpoint/2010/main" val="3426975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0" y="450850"/>
            <a:ext cx="6096000" cy="1850853"/>
          </a:xfrm>
        </p:spPr>
        <p:txBody>
          <a:bodyPr/>
          <a:lstStyle/>
          <a:p>
            <a:r>
              <a:rPr lang="en-US" dirty="0">
                <a:latin typeface="Arial Rounded MT Bold" panose="020F0704030504030204" pitchFamily="34" charset="0"/>
              </a:rPr>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 y="3002351"/>
            <a:ext cx="6095999" cy="2952134"/>
          </a:xfrm>
        </p:spPr>
        <p:txBody>
          <a:bodyPr vert="horz" lIns="91440" tIns="45720" rIns="91440" bIns="45720" rtlCol="0" anchor="t">
            <a:normAutofit/>
          </a:bodyPr>
          <a:lstStyle/>
          <a:p>
            <a:r>
              <a:rPr lang="en-US" dirty="0">
                <a:latin typeface="Arial Rounded MT Bold" panose="020F0704030504030204" pitchFamily="34" charset="0"/>
                <a:cs typeface="Arial" panose="020B0604020202020204" pitchFamily="34" charset="0"/>
              </a:rPr>
              <a:t>Overview</a:t>
            </a:r>
          </a:p>
          <a:p>
            <a:r>
              <a:rPr lang="en-US" dirty="0">
                <a:latin typeface="Arial Rounded MT Bold" panose="020F0704030504030204" pitchFamily="34" charset="0"/>
                <a:cs typeface="Arial" panose="020B0604020202020204" pitchFamily="34" charset="0"/>
              </a:rPr>
              <a:t>Business Problems</a:t>
            </a:r>
          </a:p>
          <a:p>
            <a:r>
              <a:rPr lang="en-US" dirty="0">
                <a:latin typeface="Arial Rounded MT Bold" panose="020F0704030504030204" pitchFamily="34" charset="0"/>
                <a:cs typeface="Arial" panose="020B0604020202020204" pitchFamily="34" charset="0"/>
              </a:rPr>
              <a:t>Data Analysis</a:t>
            </a:r>
          </a:p>
          <a:p>
            <a:r>
              <a:rPr lang="en-US" dirty="0">
                <a:latin typeface="Arial Rounded MT Bold" panose="020F0704030504030204" pitchFamily="34" charset="0"/>
                <a:cs typeface="Arial" panose="020B0604020202020204" pitchFamily="34" charset="0"/>
              </a:rPr>
              <a:t>Conclusions</a:t>
            </a:r>
          </a:p>
        </p:txBody>
      </p:sp>
      <p:pic>
        <p:nvPicPr>
          <p:cNvPr id="16" name="Picture Placeholder 15" descr="A palm tree with stars and a blue background">
            <a:extLst>
              <a:ext uri="{FF2B5EF4-FFF2-40B4-BE49-F238E27FC236}">
                <a16:creationId xmlns:a16="http://schemas.microsoft.com/office/drawing/2014/main" id="{E19DD59C-F370-2E9A-C3EA-007B712D71A6}"/>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7167978" y="623262"/>
            <a:ext cx="3785570" cy="5473362"/>
          </a:xfrm>
        </p:spPr>
      </p:pic>
      <p:pic>
        <p:nvPicPr>
          <p:cNvPr id="5" name="Picture 4">
            <a:extLst>
              <a:ext uri="{FF2B5EF4-FFF2-40B4-BE49-F238E27FC236}">
                <a16:creationId xmlns:a16="http://schemas.microsoft.com/office/drawing/2014/main" id="{9D3D1C9B-CE47-0324-06A4-696B2F7FF1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26169" y="151171"/>
            <a:ext cx="599357" cy="599357"/>
          </a:xfrm>
          <a:prstGeom prst="rect">
            <a:avLst/>
          </a:prstGeom>
        </p:spPr>
      </p:pic>
    </p:spTree>
    <p:extLst>
      <p:ext uri="{BB962C8B-B14F-4D97-AF65-F5344CB8AC3E}">
        <p14:creationId xmlns:p14="http://schemas.microsoft.com/office/powerpoint/2010/main" val="1325608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738F9F-F905-0581-5204-CB022B35CA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F33AC0-71A8-5B8E-486B-3EBC6C7C9BBC}"/>
              </a:ext>
            </a:extLst>
          </p:cNvPr>
          <p:cNvSpPr>
            <a:spLocks noGrp="1"/>
          </p:cNvSpPr>
          <p:nvPr>
            <p:ph type="title"/>
          </p:nvPr>
        </p:nvSpPr>
        <p:spPr>
          <a:xfrm>
            <a:off x="249853" y="294968"/>
            <a:ext cx="6957192"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Average Minimum Price in Neighborhood</a:t>
            </a:r>
          </a:p>
        </p:txBody>
      </p:sp>
      <p:pic>
        <p:nvPicPr>
          <p:cNvPr id="5" name="Picture 4">
            <a:extLst>
              <a:ext uri="{FF2B5EF4-FFF2-40B4-BE49-F238E27FC236}">
                <a16:creationId xmlns:a16="http://schemas.microsoft.com/office/drawing/2014/main" id="{7C7A936C-33D9-70B4-0FA9-F468DD3072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6939" y="1983717"/>
            <a:ext cx="9018121" cy="4579315"/>
          </a:xfrm>
          <a:prstGeom prst="rect">
            <a:avLst/>
          </a:prstGeom>
        </p:spPr>
      </p:pic>
      <p:pic>
        <p:nvPicPr>
          <p:cNvPr id="6" name="Picture 5">
            <a:extLst>
              <a:ext uri="{FF2B5EF4-FFF2-40B4-BE49-F238E27FC236}">
                <a16:creationId xmlns:a16="http://schemas.microsoft.com/office/drawing/2014/main" id="{4C262082-D81B-53C4-E4A8-7598932E2F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250" y="131507"/>
            <a:ext cx="599357" cy="599357"/>
          </a:xfrm>
          <a:prstGeom prst="rect">
            <a:avLst/>
          </a:prstGeom>
        </p:spPr>
      </p:pic>
    </p:spTree>
    <p:extLst>
      <p:ext uri="{BB962C8B-B14F-4D97-AF65-F5344CB8AC3E}">
        <p14:creationId xmlns:p14="http://schemas.microsoft.com/office/powerpoint/2010/main" val="4189060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BD781-5441-AD2A-2096-663EE689A416}"/>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2664931F-6EF2-FC25-F50A-5BEA6DF853BC}"/>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4" name="TextBox 3">
            <a:extLst>
              <a:ext uri="{FF2B5EF4-FFF2-40B4-BE49-F238E27FC236}">
                <a16:creationId xmlns:a16="http://schemas.microsoft.com/office/drawing/2014/main" id="{9A8CA172-6E82-6EFA-6E56-17B0672FB052}"/>
              </a:ext>
            </a:extLst>
          </p:cNvPr>
          <p:cNvSpPr txBox="1"/>
          <p:nvPr/>
        </p:nvSpPr>
        <p:spPr>
          <a:xfrm>
            <a:off x="265471" y="1931471"/>
            <a:ext cx="9144000" cy="3780522"/>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All of the neighborhoods listed are located in the outer boroughs of New York City (Bronx, Queens, and Staten Island). This suggests that these neighborhoods may have a lower overall cost of living compared to neighborhoods in Manhattan and Brooklyn.</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The majority of these neighborhoods are located in the Bronx and Staten Island, which are known for having a more affordable cost of living compared to Manhattan and Brooklyn.</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These neighborhoods may appeal to renters or buyers seeking more budget-friendly housing options within New York City.</a:t>
            </a:r>
          </a:p>
        </p:txBody>
      </p:sp>
      <p:pic>
        <p:nvPicPr>
          <p:cNvPr id="5" name="Picture 4">
            <a:extLst>
              <a:ext uri="{FF2B5EF4-FFF2-40B4-BE49-F238E27FC236}">
                <a16:creationId xmlns:a16="http://schemas.microsoft.com/office/drawing/2014/main" id="{ACC8B705-5EC5-C78E-A0EF-4C2ED22888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05417" y="159791"/>
            <a:ext cx="599357" cy="599357"/>
          </a:xfrm>
          <a:prstGeom prst="rect">
            <a:avLst/>
          </a:prstGeom>
        </p:spPr>
      </p:pic>
    </p:spTree>
    <p:extLst>
      <p:ext uri="{BB962C8B-B14F-4D97-AF65-F5344CB8AC3E}">
        <p14:creationId xmlns:p14="http://schemas.microsoft.com/office/powerpoint/2010/main" val="2031774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2F5968-2E41-CDD9-81B7-B029C03CB4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9070D1-AA6C-5DE5-4C9C-2E653CB62680}"/>
              </a:ext>
            </a:extLst>
          </p:cNvPr>
          <p:cNvSpPr>
            <a:spLocks noGrp="1"/>
          </p:cNvSpPr>
          <p:nvPr>
            <p:ph type="title"/>
          </p:nvPr>
        </p:nvSpPr>
        <p:spPr>
          <a:xfrm>
            <a:off x="240021" y="186813"/>
            <a:ext cx="5226715"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Each Room Type in NYC</a:t>
            </a:r>
          </a:p>
        </p:txBody>
      </p:sp>
      <p:pic>
        <p:nvPicPr>
          <p:cNvPr id="4" name="Picture 3">
            <a:extLst>
              <a:ext uri="{FF2B5EF4-FFF2-40B4-BE49-F238E27FC236}">
                <a16:creationId xmlns:a16="http://schemas.microsoft.com/office/drawing/2014/main" id="{AD741E61-5D65-A6DB-9B62-9082179EC9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0555" y="2048800"/>
            <a:ext cx="8690889" cy="4514232"/>
          </a:xfrm>
          <a:prstGeom prst="rect">
            <a:avLst/>
          </a:prstGeom>
        </p:spPr>
      </p:pic>
      <p:pic>
        <p:nvPicPr>
          <p:cNvPr id="6" name="Picture 5">
            <a:extLst>
              <a:ext uri="{FF2B5EF4-FFF2-40B4-BE49-F238E27FC236}">
                <a16:creationId xmlns:a16="http://schemas.microsoft.com/office/drawing/2014/main" id="{9992EEC8-34A1-CC9D-DD94-01717D5A35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4914" y="130533"/>
            <a:ext cx="599357" cy="599357"/>
          </a:xfrm>
          <a:prstGeom prst="rect">
            <a:avLst/>
          </a:prstGeom>
        </p:spPr>
      </p:pic>
    </p:spTree>
    <p:extLst>
      <p:ext uri="{BB962C8B-B14F-4D97-AF65-F5344CB8AC3E}">
        <p14:creationId xmlns:p14="http://schemas.microsoft.com/office/powerpoint/2010/main" val="1819762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208F7-B1EE-3608-9097-A7E1E106F682}"/>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591232C2-EA37-E57B-D9B7-C270C149BCD9}"/>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3" name="TextBox 2">
            <a:extLst>
              <a:ext uri="{FF2B5EF4-FFF2-40B4-BE49-F238E27FC236}">
                <a16:creationId xmlns:a16="http://schemas.microsoft.com/office/drawing/2014/main" id="{9CCD1FA3-0CBC-C76A-38C8-D1891F7F156D}"/>
              </a:ext>
            </a:extLst>
          </p:cNvPr>
          <p:cNvSpPr txBox="1"/>
          <p:nvPr/>
        </p:nvSpPr>
        <p:spPr>
          <a:xfrm>
            <a:off x="265471" y="1941304"/>
            <a:ext cx="8711381" cy="3365024"/>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The largest proportion of Airbnb listings are for entire homes or apartments, totaling </a:t>
            </a:r>
            <a:r>
              <a:rPr lang="en-US" b="1" dirty="0">
                <a:solidFill>
                  <a:schemeClr val="bg1"/>
                </a:solidFill>
                <a:latin typeface="Arial" panose="020B0604020202020204" pitchFamily="34" charset="0"/>
                <a:cs typeface="Arial" panose="020B0604020202020204" pitchFamily="34" charset="0"/>
              </a:rPr>
              <a:t>22,784 listings</a:t>
            </a:r>
            <a:r>
              <a:rPr lang="en-US" dirty="0">
                <a:solidFill>
                  <a:schemeClr val="bg1"/>
                </a:solidFill>
                <a:latin typeface="Arial" panose="020B0604020202020204" pitchFamily="34" charset="0"/>
                <a:cs typeface="Arial" panose="020B0604020202020204" pitchFamily="34" charset="0"/>
              </a:rPr>
              <a:t>, followed by private rooms with </a:t>
            </a:r>
            <a:r>
              <a:rPr lang="en-US" b="1" dirty="0">
                <a:solidFill>
                  <a:schemeClr val="bg1"/>
                </a:solidFill>
                <a:latin typeface="Arial" panose="020B0604020202020204" pitchFamily="34" charset="0"/>
                <a:cs typeface="Arial" panose="020B0604020202020204" pitchFamily="34" charset="0"/>
              </a:rPr>
              <a:t>21,996 listings</a:t>
            </a:r>
            <a:r>
              <a:rPr lang="en-US" dirty="0">
                <a:solidFill>
                  <a:schemeClr val="bg1"/>
                </a:solidFill>
                <a:latin typeface="Arial" panose="020B0604020202020204" pitchFamily="34" charset="0"/>
                <a:cs typeface="Arial" panose="020B0604020202020204" pitchFamily="34" charset="0"/>
              </a:rPr>
              <a:t>, and shared rooms with only </a:t>
            </a:r>
            <a:r>
              <a:rPr lang="en-US" b="1" dirty="0">
                <a:solidFill>
                  <a:schemeClr val="bg1"/>
                </a:solidFill>
                <a:latin typeface="Arial" panose="020B0604020202020204" pitchFamily="34" charset="0"/>
                <a:cs typeface="Arial" panose="020B0604020202020204" pitchFamily="34" charset="0"/>
              </a:rPr>
              <a:t>1,138 listings</a:t>
            </a:r>
            <a:r>
              <a:rPr lang="en-US" dirty="0">
                <a:solidFill>
                  <a:schemeClr val="bg1"/>
                </a:solidFill>
                <a:latin typeface="Arial" panose="020B0604020202020204" pitchFamily="34" charset="0"/>
                <a:cs typeface="Arial" panose="020B0604020202020204" pitchFamily="34" charset="0"/>
              </a:rPr>
              <a:t>.</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There is a notable disparity in the number of listings across different room types. For instance, entire homes or apartments outnumber shared rooms by nearly </a:t>
            </a:r>
            <a:r>
              <a:rPr lang="en-US" b="1" dirty="0">
                <a:solidFill>
                  <a:schemeClr val="bg1"/>
                </a:solidFill>
                <a:latin typeface="Arial" panose="020B0604020202020204" pitchFamily="34" charset="0"/>
                <a:cs typeface="Arial" panose="020B0604020202020204" pitchFamily="34" charset="0"/>
              </a:rPr>
              <a:t>20 times</a:t>
            </a:r>
            <a:r>
              <a:rPr lang="en-US" dirty="0">
                <a:solidFill>
                  <a:schemeClr val="bg1"/>
                </a:solidFill>
                <a:latin typeface="Arial" panose="020B0604020202020204" pitchFamily="34" charset="0"/>
                <a:cs typeface="Arial" panose="020B0604020202020204" pitchFamily="34" charset="0"/>
              </a:rPr>
              <a:t>.</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The data indicates that Airbnb offers a broad spectrum of accommodation options for travelers, ranging from private rooms to entire homes or apartments.</a:t>
            </a:r>
          </a:p>
        </p:txBody>
      </p:sp>
      <p:pic>
        <p:nvPicPr>
          <p:cNvPr id="5" name="Picture 4">
            <a:extLst>
              <a:ext uri="{FF2B5EF4-FFF2-40B4-BE49-F238E27FC236}">
                <a16:creationId xmlns:a16="http://schemas.microsoft.com/office/drawing/2014/main" id="{6E565A99-6CD5-B52A-8872-B8C2FA3EB1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5082" y="159791"/>
            <a:ext cx="599357" cy="599357"/>
          </a:xfrm>
          <a:prstGeom prst="rect">
            <a:avLst/>
          </a:prstGeom>
        </p:spPr>
      </p:pic>
    </p:spTree>
    <p:extLst>
      <p:ext uri="{BB962C8B-B14F-4D97-AF65-F5344CB8AC3E}">
        <p14:creationId xmlns:p14="http://schemas.microsoft.com/office/powerpoint/2010/main" val="12032163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3AA904-EE92-7A98-378A-6835E60C8F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16DA70-C74E-DC1F-87D9-08B7E2A3F9EF}"/>
              </a:ext>
            </a:extLst>
          </p:cNvPr>
          <p:cNvSpPr>
            <a:spLocks noGrp="1"/>
          </p:cNvSpPr>
          <p:nvPr>
            <p:ph type="title"/>
          </p:nvPr>
        </p:nvSpPr>
        <p:spPr>
          <a:xfrm>
            <a:off x="220356" y="176981"/>
            <a:ext cx="8097734"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Stay Requirement by Minimum Night</a:t>
            </a:r>
          </a:p>
        </p:txBody>
      </p:sp>
      <p:pic>
        <p:nvPicPr>
          <p:cNvPr id="5" name="Picture 4">
            <a:extLst>
              <a:ext uri="{FF2B5EF4-FFF2-40B4-BE49-F238E27FC236}">
                <a16:creationId xmlns:a16="http://schemas.microsoft.com/office/drawing/2014/main" id="{11E097F8-602A-2CC5-DB79-D40AE43352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952" y="2264558"/>
            <a:ext cx="10806096" cy="4138019"/>
          </a:xfrm>
          <a:prstGeom prst="rect">
            <a:avLst/>
          </a:prstGeom>
        </p:spPr>
      </p:pic>
      <p:pic>
        <p:nvPicPr>
          <p:cNvPr id="6" name="Picture 5">
            <a:extLst>
              <a:ext uri="{FF2B5EF4-FFF2-40B4-BE49-F238E27FC236}">
                <a16:creationId xmlns:a16="http://schemas.microsoft.com/office/drawing/2014/main" id="{2F2F70CC-25E7-5597-A001-5BFD5D8378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50943" y="155744"/>
            <a:ext cx="599357" cy="599357"/>
          </a:xfrm>
          <a:prstGeom prst="rect">
            <a:avLst/>
          </a:prstGeom>
        </p:spPr>
      </p:pic>
    </p:spTree>
    <p:extLst>
      <p:ext uri="{BB962C8B-B14F-4D97-AF65-F5344CB8AC3E}">
        <p14:creationId xmlns:p14="http://schemas.microsoft.com/office/powerpoint/2010/main" val="1960722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2328FE-1537-CB43-69B0-E8F0CB852230}"/>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ACA83893-D194-86F9-D438-DC8B86626458}"/>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4" name="TextBox 3">
            <a:extLst>
              <a:ext uri="{FF2B5EF4-FFF2-40B4-BE49-F238E27FC236}">
                <a16:creationId xmlns:a16="http://schemas.microsoft.com/office/drawing/2014/main" id="{E20E1725-EA61-400A-5A86-B182F7AA3A29}"/>
              </a:ext>
            </a:extLst>
          </p:cNvPr>
          <p:cNvSpPr txBox="1"/>
          <p:nvPr/>
        </p:nvSpPr>
        <p:spPr>
          <a:xfrm>
            <a:off x="265470" y="1961817"/>
            <a:ext cx="9271819" cy="2534027"/>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The majority of Airbnb listings have a minimum stay requirement of either </a:t>
            </a:r>
            <a:r>
              <a:rPr lang="en-US" b="1" dirty="0">
                <a:solidFill>
                  <a:schemeClr val="bg1"/>
                </a:solidFill>
                <a:latin typeface="Arial" panose="020B0604020202020204" pitchFamily="34" charset="0"/>
                <a:cs typeface="Arial" panose="020B0604020202020204" pitchFamily="34" charset="0"/>
              </a:rPr>
              <a:t>1 or 2 nights</a:t>
            </a:r>
            <a:r>
              <a:rPr lang="en-US" dirty="0">
                <a:solidFill>
                  <a:schemeClr val="bg1"/>
                </a:solidFill>
                <a:latin typeface="Arial" panose="020B0604020202020204" pitchFamily="34" charset="0"/>
                <a:cs typeface="Arial" panose="020B0604020202020204" pitchFamily="34" charset="0"/>
              </a:rPr>
              <a:t>, with </a:t>
            </a:r>
            <a:r>
              <a:rPr lang="en-US" b="1" dirty="0">
                <a:solidFill>
                  <a:schemeClr val="bg1"/>
                </a:solidFill>
                <a:latin typeface="Arial" panose="020B0604020202020204" pitchFamily="34" charset="0"/>
                <a:cs typeface="Arial" panose="020B0604020202020204" pitchFamily="34" charset="0"/>
              </a:rPr>
              <a:t>12,067</a:t>
            </a:r>
            <a:r>
              <a:rPr lang="en-US" dirty="0">
                <a:solidFill>
                  <a:schemeClr val="bg1"/>
                </a:solidFill>
                <a:latin typeface="Arial" panose="020B0604020202020204" pitchFamily="34" charset="0"/>
                <a:cs typeface="Arial" panose="020B0604020202020204" pitchFamily="34" charset="0"/>
              </a:rPr>
              <a:t> and </a:t>
            </a:r>
            <a:r>
              <a:rPr lang="en-US" b="1" dirty="0">
                <a:solidFill>
                  <a:schemeClr val="bg1"/>
                </a:solidFill>
                <a:latin typeface="Arial" panose="020B0604020202020204" pitchFamily="34" charset="0"/>
                <a:cs typeface="Arial" panose="020B0604020202020204" pitchFamily="34" charset="0"/>
              </a:rPr>
              <a:t>11,080</a:t>
            </a:r>
            <a:r>
              <a:rPr lang="en-US" dirty="0">
                <a:solidFill>
                  <a:schemeClr val="bg1"/>
                </a:solidFill>
                <a:latin typeface="Arial" panose="020B0604020202020204" pitchFamily="34" charset="0"/>
                <a:cs typeface="Arial" panose="020B0604020202020204" pitchFamily="34" charset="0"/>
              </a:rPr>
              <a:t> listings, respectively.</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As the minimum stay requirement increases, the number of listings decreases, with </a:t>
            </a:r>
            <a:r>
              <a:rPr lang="en-US" b="1" dirty="0">
                <a:solidFill>
                  <a:schemeClr val="bg1"/>
                </a:solidFill>
                <a:latin typeface="Arial" panose="020B0604020202020204" pitchFamily="34" charset="0"/>
                <a:cs typeface="Arial" panose="020B0604020202020204" pitchFamily="34" charset="0"/>
              </a:rPr>
              <a:t>7,375</a:t>
            </a:r>
            <a:r>
              <a:rPr lang="en-US" dirty="0">
                <a:solidFill>
                  <a:schemeClr val="bg1"/>
                </a:solidFill>
                <a:latin typeface="Arial" panose="020B0604020202020204" pitchFamily="34" charset="0"/>
                <a:cs typeface="Arial" panose="020B0604020202020204" pitchFamily="34" charset="0"/>
              </a:rPr>
              <a:t> listings requiring a minimum stay of </a:t>
            </a:r>
            <a:r>
              <a:rPr lang="en-US" b="1" dirty="0">
                <a:solidFill>
                  <a:schemeClr val="bg1"/>
                </a:solidFill>
                <a:latin typeface="Arial" panose="020B0604020202020204" pitchFamily="34" charset="0"/>
                <a:cs typeface="Arial" panose="020B0604020202020204" pitchFamily="34" charset="0"/>
              </a:rPr>
              <a:t>3 nights</a:t>
            </a:r>
            <a:r>
              <a:rPr lang="en-US" dirty="0">
                <a:solidFill>
                  <a:schemeClr val="bg1"/>
                </a:solidFill>
                <a:latin typeface="Arial" panose="020B0604020202020204" pitchFamily="34" charset="0"/>
                <a:cs typeface="Arial" panose="020B0604020202020204" pitchFamily="34" charset="0"/>
              </a:rPr>
              <a:t>, and fewer listings for longer stays.</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Listings requiring a minimum stay of </a:t>
            </a:r>
            <a:r>
              <a:rPr lang="en-US" b="1" dirty="0">
                <a:solidFill>
                  <a:schemeClr val="bg1"/>
                </a:solidFill>
                <a:latin typeface="Arial" panose="020B0604020202020204" pitchFamily="34" charset="0"/>
                <a:cs typeface="Arial" panose="020B0604020202020204" pitchFamily="34" charset="0"/>
              </a:rPr>
              <a:t>30 nights</a:t>
            </a:r>
            <a:r>
              <a:rPr lang="en-US" dirty="0">
                <a:solidFill>
                  <a:schemeClr val="bg1"/>
                </a:solidFill>
                <a:latin typeface="Arial" panose="020B0604020202020204" pitchFamily="34" charset="0"/>
                <a:cs typeface="Arial" panose="020B0604020202020204" pitchFamily="34" charset="0"/>
              </a:rPr>
              <a:t> or more are relatively scarce, with only </a:t>
            </a:r>
            <a:r>
              <a:rPr lang="en-US" b="1" dirty="0">
                <a:solidFill>
                  <a:schemeClr val="bg1"/>
                </a:solidFill>
                <a:latin typeface="Arial" panose="020B0604020202020204" pitchFamily="34" charset="0"/>
                <a:cs typeface="Arial" panose="020B0604020202020204" pitchFamily="34" charset="0"/>
              </a:rPr>
              <a:t>3,489 listings</a:t>
            </a:r>
            <a:r>
              <a:rPr lang="en-US" dirty="0">
                <a:solidFill>
                  <a:schemeClr val="bg1"/>
                </a:solidFill>
                <a:latin typeface="Arial" panose="020B0604020202020204" pitchFamily="34" charset="0"/>
                <a:cs typeface="Arial" panose="020B0604020202020204" pitchFamily="34" charset="0"/>
              </a:rPr>
              <a:t> for </a:t>
            </a:r>
            <a:r>
              <a:rPr lang="en-US" b="1" dirty="0">
                <a:solidFill>
                  <a:schemeClr val="bg1"/>
                </a:solidFill>
                <a:latin typeface="Arial" panose="020B0604020202020204" pitchFamily="34" charset="0"/>
                <a:cs typeface="Arial" panose="020B0604020202020204" pitchFamily="34" charset="0"/>
              </a:rPr>
              <a:t>30 nights</a:t>
            </a:r>
            <a:r>
              <a:rPr lang="en-US" dirty="0">
                <a:solidFill>
                  <a:schemeClr val="bg1"/>
                </a:solidFill>
                <a:latin typeface="Arial" panose="020B0604020202020204" pitchFamily="34" charset="0"/>
                <a:cs typeface="Arial" panose="020B0604020202020204" pitchFamily="34" charset="0"/>
              </a:rPr>
              <a:t> and just </a:t>
            </a:r>
            <a:r>
              <a:rPr lang="en-US" b="1" dirty="0">
                <a:solidFill>
                  <a:schemeClr val="bg1"/>
                </a:solidFill>
                <a:latin typeface="Arial" panose="020B0604020202020204" pitchFamily="34" charset="0"/>
                <a:cs typeface="Arial" panose="020B0604020202020204" pitchFamily="34" charset="0"/>
              </a:rPr>
              <a:t>189 listings</a:t>
            </a:r>
            <a:r>
              <a:rPr lang="en-US" dirty="0">
                <a:solidFill>
                  <a:schemeClr val="bg1"/>
                </a:solidFill>
                <a:latin typeface="Arial" panose="020B0604020202020204" pitchFamily="34" charset="0"/>
                <a:cs typeface="Arial" panose="020B0604020202020204" pitchFamily="34" charset="0"/>
              </a:rPr>
              <a:t> for </a:t>
            </a:r>
            <a:r>
              <a:rPr lang="en-US" b="1" dirty="0">
                <a:solidFill>
                  <a:schemeClr val="bg1"/>
                </a:solidFill>
                <a:latin typeface="Arial" panose="020B0604020202020204" pitchFamily="34" charset="0"/>
                <a:cs typeface="Arial" panose="020B0604020202020204" pitchFamily="34" charset="0"/>
              </a:rPr>
              <a:t>60 nights</a:t>
            </a:r>
            <a:r>
              <a:rPr lang="en-US" dirty="0">
                <a:solidFill>
                  <a:schemeClr val="bg1"/>
                </a:solidFill>
                <a:latin typeface="Arial" panose="020B0604020202020204" pitchFamily="34" charset="0"/>
                <a:cs typeface="Arial" panose="020B0604020202020204" pitchFamily="34" charset="0"/>
              </a:rPr>
              <a:t> or more.</a:t>
            </a:r>
          </a:p>
        </p:txBody>
      </p:sp>
      <p:pic>
        <p:nvPicPr>
          <p:cNvPr id="5" name="Picture 4">
            <a:extLst>
              <a:ext uri="{FF2B5EF4-FFF2-40B4-BE49-F238E27FC236}">
                <a16:creationId xmlns:a16="http://schemas.microsoft.com/office/drawing/2014/main" id="{04A299CC-E2C0-9095-C384-C7F036C9A6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5082" y="178170"/>
            <a:ext cx="599357" cy="599357"/>
          </a:xfrm>
          <a:prstGeom prst="rect">
            <a:avLst/>
          </a:prstGeom>
        </p:spPr>
      </p:pic>
    </p:spTree>
    <p:extLst>
      <p:ext uri="{BB962C8B-B14F-4D97-AF65-F5344CB8AC3E}">
        <p14:creationId xmlns:p14="http://schemas.microsoft.com/office/powerpoint/2010/main" val="2452739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E34F10-B47D-4D97-64CE-1D055FC869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F6222B-C484-EB46-B4BE-D7B3C089F1E3}"/>
              </a:ext>
            </a:extLst>
          </p:cNvPr>
          <p:cNvSpPr>
            <a:spLocks noGrp="1"/>
          </p:cNvSpPr>
          <p:nvPr>
            <p:ph type="title"/>
          </p:nvPr>
        </p:nvSpPr>
        <p:spPr>
          <a:xfrm>
            <a:off x="230188" y="285136"/>
            <a:ext cx="8097734"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Total Reviews by Neighborhood Groups</a:t>
            </a:r>
          </a:p>
        </p:txBody>
      </p:sp>
      <p:pic>
        <p:nvPicPr>
          <p:cNvPr id="4" name="Picture 3">
            <a:extLst>
              <a:ext uri="{FF2B5EF4-FFF2-40B4-BE49-F238E27FC236}">
                <a16:creationId xmlns:a16="http://schemas.microsoft.com/office/drawing/2014/main" id="{C8A8E46E-F10D-D871-4085-C3EB5E2452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4713" y="1884317"/>
            <a:ext cx="9122573" cy="4688547"/>
          </a:xfrm>
          <a:prstGeom prst="rect">
            <a:avLst/>
          </a:prstGeom>
        </p:spPr>
      </p:pic>
      <p:pic>
        <p:nvPicPr>
          <p:cNvPr id="6" name="Picture 5">
            <a:extLst>
              <a:ext uri="{FF2B5EF4-FFF2-40B4-BE49-F238E27FC236}">
                <a16:creationId xmlns:a16="http://schemas.microsoft.com/office/drawing/2014/main" id="{948F1E0E-D417-D438-2320-0DF519A1A1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64411" y="151171"/>
            <a:ext cx="599357" cy="599357"/>
          </a:xfrm>
          <a:prstGeom prst="rect">
            <a:avLst/>
          </a:prstGeom>
        </p:spPr>
      </p:pic>
    </p:spTree>
    <p:extLst>
      <p:ext uri="{BB962C8B-B14F-4D97-AF65-F5344CB8AC3E}">
        <p14:creationId xmlns:p14="http://schemas.microsoft.com/office/powerpoint/2010/main" val="6792216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E6D2F0-1FA7-3678-FD35-6E541B9E914E}"/>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BC93709E-D216-D566-1493-AE35DDF7BCDF}"/>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6" name="TextBox 5">
            <a:extLst>
              <a:ext uri="{FF2B5EF4-FFF2-40B4-BE49-F238E27FC236}">
                <a16:creationId xmlns:a16="http://schemas.microsoft.com/office/drawing/2014/main" id="{01C366DE-29DA-2946-5DCF-E9BA904E6BA8}"/>
              </a:ext>
            </a:extLst>
          </p:cNvPr>
          <p:cNvSpPr txBox="1"/>
          <p:nvPr/>
        </p:nvSpPr>
        <p:spPr>
          <a:xfrm>
            <a:off x="265471" y="1908416"/>
            <a:ext cx="11267767" cy="4196020"/>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Brooklyn accounts for the largest share of total reviews on Airbnb, contributing </a:t>
            </a:r>
            <a:r>
              <a:rPr lang="en-US" b="1" dirty="0">
                <a:solidFill>
                  <a:schemeClr val="bg1"/>
                </a:solidFill>
                <a:latin typeface="Arial" panose="020B0604020202020204" pitchFamily="34" charset="0"/>
                <a:cs typeface="Arial" panose="020B0604020202020204" pitchFamily="34" charset="0"/>
              </a:rPr>
              <a:t>43.3%</a:t>
            </a:r>
            <a:r>
              <a:rPr lang="en-US" dirty="0">
                <a:solidFill>
                  <a:schemeClr val="bg1"/>
                </a:solidFill>
                <a:latin typeface="Arial" panose="020B0604020202020204" pitchFamily="34" charset="0"/>
                <a:cs typeface="Arial" panose="020B0604020202020204" pitchFamily="34" charset="0"/>
              </a:rPr>
              <a:t>, followed by Manhattan at </a:t>
            </a:r>
            <a:r>
              <a:rPr lang="en-US" b="1" dirty="0">
                <a:solidFill>
                  <a:schemeClr val="bg1"/>
                </a:solidFill>
                <a:latin typeface="Arial" panose="020B0604020202020204" pitchFamily="34" charset="0"/>
                <a:cs typeface="Arial" panose="020B0604020202020204" pitchFamily="34" charset="0"/>
              </a:rPr>
              <a:t>38.9%</a:t>
            </a:r>
            <a:r>
              <a:rPr lang="en-US" dirty="0">
                <a:solidFill>
                  <a:schemeClr val="bg1"/>
                </a:solidFill>
                <a:latin typeface="Arial" panose="020B0604020202020204" pitchFamily="34" charset="0"/>
                <a:cs typeface="Arial" panose="020B0604020202020204" pitchFamily="34" charset="0"/>
              </a:rPr>
              <a:t>.</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Queens holds the third-largest share with </a:t>
            </a:r>
            <a:r>
              <a:rPr lang="en-US" b="1" dirty="0">
                <a:solidFill>
                  <a:schemeClr val="bg1"/>
                </a:solidFill>
                <a:latin typeface="Arial" panose="020B0604020202020204" pitchFamily="34" charset="0"/>
                <a:cs typeface="Arial" panose="020B0604020202020204" pitchFamily="34" charset="0"/>
              </a:rPr>
              <a:t>14.2%</a:t>
            </a:r>
            <a:r>
              <a:rPr lang="en-US" dirty="0">
                <a:solidFill>
                  <a:schemeClr val="bg1"/>
                </a:solidFill>
                <a:latin typeface="Arial" panose="020B0604020202020204" pitchFamily="34" charset="0"/>
                <a:cs typeface="Arial" panose="020B0604020202020204" pitchFamily="34" charset="0"/>
              </a:rPr>
              <a:t>, while the Bronx and Staten Island account for </a:t>
            </a:r>
            <a:r>
              <a:rPr lang="en-US" b="1" dirty="0">
                <a:solidFill>
                  <a:schemeClr val="bg1"/>
                </a:solidFill>
                <a:latin typeface="Arial" panose="020B0604020202020204" pitchFamily="34" charset="0"/>
                <a:cs typeface="Arial" panose="020B0604020202020204" pitchFamily="34" charset="0"/>
              </a:rPr>
              <a:t>2.6% and 1.0%</a:t>
            </a:r>
            <a:r>
              <a:rPr lang="en-US" dirty="0">
                <a:solidFill>
                  <a:schemeClr val="bg1"/>
                </a:solidFill>
                <a:latin typeface="Arial" panose="020B0604020202020204" pitchFamily="34" charset="0"/>
                <a:cs typeface="Arial" panose="020B0604020202020204" pitchFamily="34" charset="0"/>
              </a:rPr>
              <a:t>, respectively.</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The data suggests that Airbnb is more popular in Brooklyn and Manhattan than in other neighborhood groups.</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Despite having fewer listings, Brooklyn generates more reviews on Airbnb compared to Manhattan. This could imply that Airbnb users in Brooklyn are more inclined to leave reviews, or that the listings in Brooklyn are either more popular or better at generating positive feedback. However, other factors, such as listing quality or the nature of travelers in these areas, could also play a role in this difference in reviews.</a:t>
            </a:r>
          </a:p>
        </p:txBody>
      </p:sp>
      <p:pic>
        <p:nvPicPr>
          <p:cNvPr id="7" name="Picture 6">
            <a:extLst>
              <a:ext uri="{FF2B5EF4-FFF2-40B4-BE49-F238E27FC236}">
                <a16:creationId xmlns:a16="http://schemas.microsoft.com/office/drawing/2014/main" id="{A8909301-261F-E027-0C45-944B6AF0A7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05418" y="154207"/>
            <a:ext cx="599357" cy="599357"/>
          </a:xfrm>
          <a:prstGeom prst="rect">
            <a:avLst/>
          </a:prstGeom>
        </p:spPr>
      </p:pic>
    </p:spTree>
    <p:extLst>
      <p:ext uri="{BB962C8B-B14F-4D97-AF65-F5344CB8AC3E}">
        <p14:creationId xmlns:p14="http://schemas.microsoft.com/office/powerpoint/2010/main" val="6217161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CD91C9-9506-4EC4-A86E-5571EEE900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51EC67-271F-0AD1-8A00-8AFE38467DB9}"/>
              </a:ext>
            </a:extLst>
          </p:cNvPr>
          <p:cNvSpPr>
            <a:spLocks noGrp="1"/>
          </p:cNvSpPr>
          <p:nvPr>
            <p:ph type="title"/>
          </p:nvPr>
        </p:nvSpPr>
        <p:spPr>
          <a:xfrm>
            <a:off x="230188" y="285136"/>
            <a:ext cx="6603231"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Most Reviewed Room Type by Neighborhood Groups</a:t>
            </a:r>
          </a:p>
        </p:txBody>
      </p:sp>
      <p:pic>
        <p:nvPicPr>
          <p:cNvPr id="5" name="Picture 4">
            <a:extLst>
              <a:ext uri="{FF2B5EF4-FFF2-40B4-BE49-F238E27FC236}">
                <a16:creationId xmlns:a16="http://schemas.microsoft.com/office/drawing/2014/main" id="{51C0A04C-F90F-5D11-DED7-85B86F13FB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15" y="2665034"/>
            <a:ext cx="11272370" cy="3421134"/>
          </a:xfrm>
          <a:prstGeom prst="rect">
            <a:avLst/>
          </a:prstGeom>
        </p:spPr>
      </p:pic>
      <p:pic>
        <p:nvPicPr>
          <p:cNvPr id="6" name="Picture 5">
            <a:extLst>
              <a:ext uri="{FF2B5EF4-FFF2-40B4-BE49-F238E27FC236}">
                <a16:creationId xmlns:a16="http://schemas.microsoft.com/office/drawing/2014/main" id="{51B2375E-A22E-9D7F-A833-BD47A8813A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2506" y="172475"/>
            <a:ext cx="599357" cy="599357"/>
          </a:xfrm>
          <a:prstGeom prst="rect">
            <a:avLst/>
          </a:prstGeom>
        </p:spPr>
      </p:pic>
    </p:spTree>
    <p:extLst>
      <p:ext uri="{BB962C8B-B14F-4D97-AF65-F5344CB8AC3E}">
        <p14:creationId xmlns:p14="http://schemas.microsoft.com/office/powerpoint/2010/main" val="15577124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52263F-F427-F2FD-659A-E77A8E835B1C}"/>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F8DC0888-2356-B779-D69F-3C3667A98CDC}"/>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6" name="TextBox 5">
            <a:extLst>
              <a:ext uri="{FF2B5EF4-FFF2-40B4-BE49-F238E27FC236}">
                <a16:creationId xmlns:a16="http://schemas.microsoft.com/office/drawing/2014/main" id="{09A9DBA9-1242-5C57-4431-3A1731F485F7}"/>
              </a:ext>
            </a:extLst>
          </p:cNvPr>
          <p:cNvSpPr txBox="1"/>
          <p:nvPr/>
        </p:nvSpPr>
        <p:spPr>
          <a:xfrm>
            <a:off x="265471" y="1954237"/>
            <a:ext cx="9438968" cy="2118529"/>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Private rooms received the highest number of reviews per month, with Manhattan leading the way, reporting more than </a:t>
            </a:r>
            <a:r>
              <a:rPr lang="en-US" b="1" dirty="0">
                <a:solidFill>
                  <a:schemeClr val="bg1"/>
                </a:solidFill>
                <a:latin typeface="Arial" panose="020B0604020202020204" pitchFamily="34" charset="0"/>
                <a:cs typeface="Arial" panose="020B0604020202020204" pitchFamily="34" charset="0"/>
              </a:rPr>
              <a:t>50 reviews</a:t>
            </a:r>
            <a:r>
              <a:rPr lang="en-US" dirty="0">
                <a:solidFill>
                  <a:schemeClr val="bg1"/>
                </a:solidFill>
                <a:latin typeface="Arial" panose="020B0604020202020204" pitchFamily="34" charset="0"/>
                <a:cs typeface="Arial" panose="020B0604020202020204" pitchFamily="34" charset="0"/>
              </a:rPr>
              <a:t> per month, closely followed by Queens.</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Brooklyn and Queens received the most reviews for the Entire home/apt room type.</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Shared rooms garnered fewer reviews compared to other room types, with Staten Island having the lowest number of reviews, followed by the Bronx &amp; Brooklyn.</a:t>
            </a:r>
          </a:p>
        </p:txBody>
      </p:sp>
      <p:pic>
        <p:nvPicPr>
          <p:cNvPr id="2" name="Picture 1">
            <a:extLst>
              <a:ext uri="{FF2B5EF4-FFF2-40B4-BE49-F238E27FC236}">
                <a16:creationId xmlns:a16="http://schemas.microsoft.com/office/drawing/2014/main" id="{0853C92C-8C1B-47A3-0A6E-54FB1B938A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5081" y="159791"/>
            <a:ext cx="599357" cy="599357"/>
          </a:xfrm>
          <a:prstGeom prst="rect">
            <a:avLst/>
          </a:prstGeom>
        </p:spPr>
      </p:pic>
    </p:spTree>
    <p:extLst>
      <p:ext uri="{BB962C8B-B14F-4D97-AF65-F5344CB8AC3E}">
        <p14:creationId xmlns:p14="http://schemas.microsoft.com/office/powerpoint/2010/main" val="4204933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368464" y="388928"/>
            <a:ext cx="2453394" cy="457061"/>
          </a:xfrm>
        </p:spPr>
        <p:txBody>
          <a:bodyPr>
            <a:noAutofit/>
          </a:bodyPr>
          <a:lstStyle/>
          <a:p>
            <a:r>
              <a:rPr lang="en-US" sz="2800" dirty="0">
                <a:latin typeface="Arial Rounded MT Bold" panose="020F0704030504030204" pitchFamily="34" charset="0"/>
                <a:cs typeface="Arial" panose="020B0604020202020204" pitchFamily="34" charset="0"/>
              </a:rPr>
              <a:t>Overview</a:t>
            </a:r>
          </a:p>
        </p:txBody>
      </p:sp>
      <p:pic>
        <p:nvPicPr>
          <p:cNvPr id="20" name="Picture Placeholder 19" descr="A bird standing under a tree">
            <a:extLst>
              <a:ext uri="{FF2B5EF4-FFF2-40B4-BE49-F238E27FC236}">
                <a16:creationId xmlns:a16="http://schemas.microsoft.com/office/drawing/2014/main" id="{64EB90FD-A225-D6FC-AC76-B47E479EC8FD}"/>
              </a:ext>
            </a:extLst>
          </p:cNvPr>
          <p:cNvPicPr>
            <a:picLocks noGrp="1" noChangeAspect="1"/>
          </p:cNvPicPr>
          <p:nvPr>
            <p:ph type="pic" sz="quarter" idx="14"/>
          </p:nvPr>
        </p:nvPicPr>
        <p:blipFill>
          <a:blip r:embed="rId3">
            <a:alphaModFix amt="35000"/>
            <a:extLst>
              <a:ext uri="{28A0092B-C50C-407E-A947-70E740481C1C}">
                <a14:useLocalDpi xmlns:a14="http://schemas.microsoft.com/office/drawing/2010/main" val="0"/>
              </a:ext>
            </a:extLst>
          </a:blip>
          <a:srcRect t="331" b="331"/>
          <a:stretch/>
        </p:blipFill>
        <p:spPr>
          <a:xfrm>
            <a:off x="6510872" y="388928"/>
            <a:ext cx="5312664" cy="5967422"/>
          </a:xfrm>
        </p:spPr>
      </p:pic>
      <p:sp>
        <p:nvSpPr>
          <p:cNvPr id="3" name="Content Placeholder 2">
            <a:extLst>
              <a:ext uri="{FF2B5EF4-FFF2-40B4-BE49-F238E27FC236}">
                <a16:creationId xmlns:a16="http://schemas.microsoft.com/office/drawing/2014/main" id="{95B371F2-DBA5-415A-82C8-651F587B857A}"/>
              </a:ext>
            </a:extLst>
          </p:cNvPr>
          <p:cNvSpPr>
            <a:spLocks noGrp="1"/>
          </p:cNvSpPr>
          <p:nvPr>
            <p:ph sz="quarter" idx="13"/>
          </p:nvPr>
        </p:nvSpPr>
        <p:spPr>
          <a:xfrm>
            <a:off x="368464" y="1029107"/>
            <a:ext cx="11454580" cy="5530440"/>
          </a:xfrm>
        </p:spPr>
        <p:txBody>
          <a:bodyPr vert="horz" lIns="91440" tIns="45720" rIns="91440" bIns="45720" rtlCol="0" anchor="t">
            <a:noAutofit/>
          </a:bodyPr>
          <a:lstStyle/>
          <a:p>
            <a:pPr marL="0" indent="0">
              <a:lnSpc>
                <a:spcPct val="170000"/>
              </a:lnSpc>
              <a:buNone/>
            </a:pPr>
            <a:r>
              <a:rPr lang="en-US" sz="1600" dirty="0">
                <a:latin typeface="Arial Rounded MT Bold" panose="020F0704030504030204" pitchFamily="34" charset="0"/>
                <a:cs typeface="Arial" panose="020B0604020202020204" pitchFamily="34" charset="0"/>
              </a:rPr>
              <a:t>This analysis seeks to identify key factors impacting Airbnb prices in New York City, offering valuable insights for travelers, hosts, and Airbnb’s strategic planning. The project began with an in-depth data cleaning process, where we addressed missing values, inconsistencies, duplicates, and outliers to ensure a high-quality dataset. This careful preparation aimed to prevent biases and improve the accuracy of our analysis.</a:t>
            </a:r>
          </a:p>
          <a:p>
            <a:pPr marL="0" indent="0">
              <a:lnSpc>
                <a:spcPct val="170000"/>
              </a:lnSpc>
              <a:buNone/>
            </a:pPr>
            <a:r>
              <a:rPr lang="en-US" sz="1600" dirty="0">
                <a:latin typeface="Arial Rounded MT Bold" panose="020F0704030504030204" pitchFamily="34" charset="0"/>
                <a:cs typeface="Arial" panose="020B0604020202020204" pitchFamily="34" charset="0"/>
              </a:rPr>
              <a:t>Once the dataset was refined, we conducted exploratory analysis using descriptive statistics and visualizations to summarize key trends and relationships within the data. Through various graphs and charts, we identified patterns related to pricing, availability, and neighborhood characteristics. This visual approach allowed us to uncover factors such as location, listing type, and seasonality that influence Airbnb prices.</a:t>
            </a:r>
          </a:p>
          <a:p>
            <a:pPr marL="0" indent="0">
              <a:lnSpc>
                <a:spcPct val="170000"/>
              </a:lnSpc>
              <a:buNone/>
            </a:pPr>
            <a:r>
              <a:rPr lang="en-US" sz="1600" dirty="0">
                <a:latin typeface="Arial Rounded MT Bold" panose="020F0704030504030204" pitchFamily="34" charset="0"/>
                <a:cs typeface="Arial" panose="020B0604020202020204" pitchFamily="34" charset="0"/>
              </a:rPr>
              <a:t>Our findings provide a clearer understanding of price-driving variables and trends in the NYC Airbnb market, enabling data-backed insights for both users and business stakeholders. These insights can guide travelers in finding better deals, help hosts optimize listing prices, and assist Airbnb in refining their platform strategy for NYC.</a:t>
            </a:r>
          </a:p>
        </p:txBody>
      </p:sp>
      <p:pic>
        <p:nvPicPr>
          <p:cNvPr id="4" name="Picture 3">
            <a:extLst>
              <a:ext uri="{FF2B5EF4-FFF2-40B4-BE49-F238E27FC236}">
                <a16:creationId xmlns:a16="http://schemas.microsoft.com/office/drawing/2014/main" id="{59848BBB-755F-82C7-4F95-B78A060E27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44746" y="89249"/>
            <a:ext cx="599357" cy="599357"/>
          </a:xfrm>
          <a:prstGeom prst="rect">
            <a:avLst/>
          </a:prstGeom>
        </p:spPr>
      </p:pic>
    </p:spTree>
    <p:extLst>
      <p:ext uri="{BB962C8B-B14F-4D97-AF65-F5344CB8AC3E}">
        <p14:creationId xmlns:p14="http://schemas.microsoft.com/office/powerpoint/2010/main" val="16397991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FD744E-1528-950B-108A-25B1EBD051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A06945-4DF4-3872-47B5-E37899A8EA1D}"/>
              </a:ext>
            </a:extLst>
          </p:cNvPr>
          <p:cNvSpPr>
            <a:spLocks noGrp="1"/>
          </p:cNvSpPr>
          <p:nvPr>
            <p:ph type="title"/>
          </p:nvPr>
        </p:nvSpPr>
        <p:spPr>
          <a:xfrm>
            <a:off x="220356" y="228755"/>
            <a:ext cx="7773270"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Distribution of Room Types in NYC</a:t>
            </a:r>
          </a:p>
        </p:txBody>
      </p:sp>
      <p:pic>
        <p:nvPicPr>
          <p:cNvPr id="4" name="Picture 3">
            <a:extLst>
              <a:ext uri="{FF2B5EF4-FFF2-40B4-BE49-F238E27FC236}">
                <a16:creationId xmlns:a16="http://schemas.microsoft.com/office/drawing/2014/main" id="{194881CC-D2ED-0445-AF70-5C0D267ABA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875" y="2474114"/>
            <a:ext cx="11696250" cy="3680879"/>
          </a:xfrm>
          <a:prstGeom prst="rect">
            <a:avLst/>
          </a:prstGeom>
        </p:spPr>
      </p:pic>
      <p:pic>
        <p:nvPicPr>
          <p:cNvPr id="6" name="Picture 5">
            <a:extLst>
              <a:ext uri="{FF2B5EF4-FFF2-40B4-BE49-F238E27FC236}">
                <a16:creationId xmlns:a16="http://schemas.microsoft.com/office/drawing/2014/main" id="{2C4BCD04-E42C-5C78-6A93-2601F2A046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64411" y="172475"/>
            <a:ext cx="599357" cy="599357"/>
          </a:xfrm>
          <a:prstGeom prst="rect">
            <a:avLst/>
          </a:prstGeom>
        </p:spPr>
      </p:pic>
    </p:spTree>
    <p:extLst>
      <p:ext uri="{BB962C8B-B14F-4D97-AF65-F5344CB8AC3E}">
        <p14:creationId xmlns:p14="http://schemas.microsoft.com/office/powerpoint/2010/main" val="1875042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BD3A8-3015-D05D-11AD-26A0BC4C60F4}"/>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AD04D8A5-CCEC-6A69-A444-C0E39321549A}"/>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6" name="TextBox 5">
            <a:extLst>
              <a:ext uri="{FF2B5EF4-FFF2-40B4-BE49-F238E27FC236}">
                <a16:creationId xmlns:a16="http://schemas.microsoft.com/office/drawing/2014/main" id="{8FA30C6F-1CF4-42F5-374B-ED33ED6AD546}"/>
              </a:ext>
            </a:extLst>
          </p:cNvPr>
          <p:cNvSpPr txBox="1"/>
          <p:nvPr/>
        </p:nvSpPr>
        <p:spPr>
          <a:xfrm>
            <a:off x="265470" y="1954237"/>
            <a:ext cx="10392697" cy="3780522"/>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Manhattan has the highest proportion of listed properties with Entire home/apt, accounting for approximately </a:t>
            </a:r>
            <a:r>
              <a:rPr lang="en-US" b="1" dirty="0">
                <a:solidFill>
                  <a:schemeClr val="bg1"/>
                </a:solidFill>
                <a:latin typeface="Arial" panose="020B0604020202020204" pitchFamily="34" charset="0"/>
                <a:cs typeface="Arial" panose="020B0604020202020204" pitchFamily="34" charset="0"/>
              </a:rPr>
              <a:t>24.6 %</a:t>
            </a:r>
            <a:r>
              <a:rPr lang="en-US" dirty="0">
                <a:solidFill>
                  <a:schemeClr val="bg1"/>
                </a:solidFill>
                <a:latin typeface="Arial" panose="020B0604020202020204" pitchFamily="34" charset="0"/>
                <a:cs typeface="Arial" panose="020B0604020202020204" pitchFamily="34" charset="0"/>
              </a:rPr>
              <a:t> of total listings, followed by Brooklyn at around </a:t>
            </a:r>
            <a:r>
              <a:rPr lang="en-US" b="1" dirty="0">
                <a:solidFill>
                  <a:schemeClr val="bg1"/>
                </a:solidFill>
                <a:latin typeface="Arial" panose="020B0604020202020204" pitchFamily="34" charset="0"/>
                <a:cs typeface="Arial" panose="020B0604020202020204" pitchFamily="34" charset="0"/>
              </a:rPr>
              <a:t>19.5 %</a:t>
            </a:r>
            <a:r>
              <a:rPr lang="en-US" dirty="0">
                <a:solidFill>
                  <a:schemeClr val="bg1"/>
                </a:solidFill>
                <a:latin typeface="Arial" panose="020B0604020202020204" pitchFamily="34" charset="0"/>
                <a:cs typeface="Arial" panose="020B0604020202020204" pitchFamily="34" charset="0"/>
              </a:rPr>
              <a:t>.</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Private rooms are more prevalent in Brooklyn, representing </a:t>
            </a:r>
            <a:r>
              <a:rPr lang="en-US" b="1" dirty="0">
                <a:solidFill>
                  <a:schemeClr val="bg1"/>
                </a:solidFill>
                <a:latin typeface="Arial" panose="020B0604020202020204" pitchFamily="34" charset="0"/>
                <a:cs typeface="Arial" panose="020B0604020202020204" pitchFamily="34" charset="0"/>
              </a:rPr>
              <a:t>21.9 %</a:t>
            </a:r>
            <a:r>
              <a:rPr lang="en-US" dirty="0">
                <a:solidFill>
                  <a:schemeClr val="bg1"/>
                </a:solidFill>
                <a:latin typeface="Arial" panose="020B0604020202020204" pitchFamily="34" charset="0"/>
                <a:cs typeface="Arial" panose="020B0604020202020204" pitchFamily="34" charset="0"/>
              </a:rPr>
              <a:t> of total listings, followed by Manhattan with </a:t>
            </a:r>
            <a:r>
              <a:rPr lang="en-US" b="1" dirty="0">
                <a:solidFill>
                  <a:schemeClr val="bg1"/>
                </a:solidFill>
                <a:latin typeface="Arial" panose="020B0604020202020204" pitchFamily="34" charset="0"/>
                <a:cs typeface="Arial" panose="020B0604020202020204" pitchFamily="34" charset="0"/>
              </a:rPr>
              <a:t>16.9 %</a:t>
            </a:r>
            <a:r>
              <a:rPr lang="en-US" dirty="0">
                <a:solidFill>
                  <a:schemeClr val="bg1"/>
                </a:solidFill>
                <a:latin typeface="Arial" panose="020B0604020202020204" pitchFamily="34" charset="0"/>
                <a:cs typeface="Arial" panose="020B0604020202020204" pitchFamily="34" charset="0"/>
              </a:rPr>
              <a:t>. Queens contributes to </a:t>
            </a:r>
            <a:r>
              <a:rPr lang="en-US" b="1" dirty="0">
                <a:solidFill>
                  <a:schemeClr val="bg1"/>
                </a:solidFill>
                <a:latin typeface="Arial" panose="020B0604020202020204" pitchFamily="34" charset="0"/>
                <a:cs typeface="Arial" panose="020B0604020202020204" pitchFamily="34" charset="0"/>
              </a:rPr>
              <a:t>7.3 %</a:t>
            </a:r>
            <a:r>
              <a:rPr lang="en-US" dirty="0">
                <a:solidFill>
                  <a:schemeClr val="bg1"/>
                </a:solidFill>
                <a:latin typeface="Arial" panose="020B0604020202020204" pitchFamily="34" charset="0"/>
                <a:cs typeface="Arial" panose="020B0604020202020204" pitchFamily="34" charset="0"/>
              </a:rPr>
              <a:t> of the private room listings.</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Shared rooms make up a very small portion of total listings on Airbnb, with virtually no shared rooms listed in Staten Island and the Bronx.</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Overall, we observe that Brooklyn, Queens, and Manhattan have a higher concentration of private room listings, while Manhattan, which has the highest number of total listings in NYC, predominantly features Entire home/apt listings.</a:t>
            </a:r>
          </a:p>
        </p:txBody>
      </p:sp>
      <p:pic>
        <p:nvPicPr>
          <p:cNvPr id="2" name="Picture 1">
            <a:extLst>
              <a:ext uri="{FF2B5EF4-FFF2-40B4-BE49-F238E27FC236}">
                <a16:creationId xmlns:a16="http://schemas.microsoft.com/office/drawing/2014/main" id="{94B04CE1-689C-8BA2-8433-CDED18F194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4914" y="159791"/>
            <a:ext cx="599357" cy="599357"/>
          </a:xfrm>
          <a:prstGeom prst="rect">
            <a:avLst/>
          </a:prstGeom>
        </p:spPr>
      </p:pic>
    </p:spTree>
    <p:extLst>
      <p:ext uri="{BB962C8B-B14F-4D97-AF65-F5344CB8AC3E}">
        <p14:creationId xmlns:p14="http://schemas.microsoft.com/office/powerpoint/2010/main" val="11243388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EC6A3F-8D44-2A3F-F697-5863B8E609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BC2A84-398C-6C74-CC88-3CAC8AD63649}"/>
              </a:ext>
            </a:extLst>
          </p:cNvPr>
          <p:cNvSpPr>
            <a:spLocks noGrp="1"/>
          </p:cNvSpPr>
          <p:nvPr>
            <p:ph type="title"/>
          </p:nvPr>
        </p:nvSpPr>
        <p:spPr>
          <a:xfrm>
            <a:off x="220356" y="228755"/>
            <a:ext cx="7773270"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Neighborhood Groups vs Price variations</a:t>
            </a:r>
          </a:p>
        </p:txBody>
      </p:sp>
      <p:pic>
        <p:nvPicPr>
          <p:cNvPr id="5" name="Picture 4">
            <a:extLst>
              <a:ext uri="{FF2B5EF4-FFF2-40B4-BE49-F238E27FC236}">
                <a16:creationId xmlns:a16="http://schemas.microsoft.com/office/drawing/2014/main" id="{82EE1A52-F030-E337-77AC-3345714960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134" y="1837513"/>
            <a:ext cx="11471731" cy="4791732"/>
          </a:xfrm>
          <a:prstGeom prst="rect">
            <a:avLst/>
          </a:prstGeom>
        </p:spPr>
      </p:pic>
      <p:pic>
        <p:nvPicPr>
          <p:cNvPr id="6" name="Picture 5">
            <a:extLst>
              <a:ext uri="{FF2B5EF4-FFF2-40B4-BE49-F238E27FC236}">
                <a16:creationId xmlns:a16="http://schemas.microsoft.com/office/drawing/2014/main" id="{1F414A71-953B-2F66-A28E-87355DFEF8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44746" y="172475"/>
            <a:ext cx="599357" cy="599357"/>
          </a:xfrm>
          <a:prstGeom prst="rect">
            <a:avLst/>
          </a:prstGeom>
        </p:spPr>
      </p:pic>
    </p:spTree>
    <p:extLst>
      <p:ext uri="{BB962C8B-B14F-4D97-AF65-F5344CB8AC3E}">
        <p14:creationId xmlns:p14="http://schemas.microsoft.com/office/powerpoint/2010/main" val="3466753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2624A5-1969-F894-0370-12DB92288C31}"/>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637ECD2A-7C05-5CB7-31BF-539B5B69046F}"/>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6" name="TextBox 5">
            <a:extLst>
              <a:ext uri="{FF2B5EF4-FFF2-40B4-BE49-F238E27FC236}">
                <a16:creationId xmlns:a16="http://schemas.microsoft.com/office/drawing/2014/main" id="{A404BBFC-1BC0-D15C-4EC0-D6A89E89BBAF}"/>
              </a:ext>
            </a:extLst>
          </p:cNvPr>
          <p:cNvSpPr txBox="1"/>
          <p:nvPr/>
        </p:nvSpPr>
        <p:spPr>
          <a:xfrm>
            <a:off x="265470" y="1954237"/>
            <a:ext cx="10392697" cy="2949525"/>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Link to Map : New York City Manhattan Printable Tourist Map | </a:t>
            </a:r>
            <a:r>
              <a:rPr lang="en-US" dirty="0" err="1">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Tripomatic</a:t>
            </a:r>
            <a:endParaRPr lang="en-US" dirty="0">
              <a:solidFill>
                <a:schemeClr val="bg1"/>
              </a:solidFill>
              <a:latin typeface="Arial" panose="020B0604020202020204" pitchFamily="34" charset="0"/>
              <a:cs typeface="Arial" panose="020B0604020202020204" pitchFamily="34" charset="0"/>
            </a:endParaRP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Manhattan has a wide price range for accommodations, reflecting its status as the most expensive area to stay in NYC. This is due to the various premium amenities it offers.</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The higher prices are likely driven by the abundance of valuable attractions, making Manhattan a top choice for tourists and visitors.</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With its popular amenities, high concentration of tourist destinations, and extensive public transport options, travelers are more likely to stay longer in Manhattan.</a:t>
            </a:r>
          </a:p>
        </p:txBody>
      </p:sp>
      <p:pic>
        <p:nvPicPr>
          <p:cNvPr id="2" name="Picture 1">
            <a:extLst>
              <a:ext uri="{FF2B5EF4-FFF2-40B4-BE49-F238E27FC236}">
                <a16:creationId xmlns:a16="http://schemas.microsoft.com/office/drawing/2014/main" id="{62E0974E-FA43-9542-12D9-9C59A17A83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5250" y="159791"/>
            <a:ext cx="599357" cy="599357"/>
          </a:xfrm>
          <a:prstGeom prst="rect">
            <a:avLst/>
          </a:prstGeom>
        </p:spPr>
      </p:pic>
    </p:spTree>
    <p:extLst>
      <p:ext uri="{BB962C8B-B14F-4D97-AF65-F5344CB8AC3E}">
        <p14:creationId xmlns:p14="http://schemas.microsoft.com/office/powerpoint/2010/main" val="2347726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9A067E-A893-23D0-AB39-F75E6C3DE6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2CBCC3-7304-5472-FAF6-9AA5902BCD11}"/>
              </a:ext>
            </a:extLst>
          </p:cNvPr>
          <p:cNvSpPr>
            <a:spLocks noGrp="1"/>
          </p:cNvSpPr>
          <p:nvPr>
            <p:ph type="title"/>
          </p:nvPr>
        </p:nvSpPr>
        <p:spPr>
          <a:xfrm>
            <a:off x="220356" y="228755"/>
            <a:ext cx="7773270" cy="1086154"/>
          </a:xfrm>
        </p:spPr>
        <p:txBody>
          <a:bodyPr>
            <a:noAutofit/>
          </a:bodyPr>
          <a:lstStyle/>
          <a:p>
            <a:pPr>
              <a:lnSpc>
                <a:spcPct val="150000"/>
              </a:lnSpc>
            </a:pPr>
            <a:r>
              <a:rPr lang="en-US" sz="2800" b="0" dirty="0">
                <a:solidFill>
                  <a:srgbClr val="000000"/>
                </a:solidFill>
                <a:effectLst/>
                <a:latin typeface="Arial Rounded MT Bold" panose="020F0704030504030204" pitchFamily="34" charset="0"/>
              </a:rPr>
              <a:t>Best Property Location for Travelers/Hosts by Avg. Reviews</a:t>
            </a:r>
          </a:p>
        </p:txBody>
      </p:sp>
      <p:pic>
        <p:nvPicPr>
          <p:cNvPr id="4" name="Picture 3">
            <a:extLst>
              <a:ext uri="{FF2B5EF4-FFF2-40B4-BE49-F238E27FC236}">
                <a16:creationId xmlns:a16="http://schemas.microsoft.com/office/drawing/2014/main" id="{B28D1EBD-8693-1EE4-DE6B-82A15C3484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885" y="1811126"/>
            <a:ext cx="11588229" cy="4818119"/>
          </a:xfrm>
          <a:prstGeom prst="rect">
            <a:avLst/>
          </a:prstGeom>
        </p:spPr>
      </p:pic>
      <p:pic>
        <p:nvPicPr>
          <p:cNvPr id="6" name="Picture 5">
            <a:extLst>
              <a:ext uri="{FF2B5EF4-FFF2-40B4-BE49-F238E27FC236}">
                <a16:creationId xmlns:a16="http://schemas.microsoft.com/office/drawing/2014/main" id="{0F9B9399-03F5-67DF-FB00-A10ECE28D4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74243" y="172475"/>
            <a:ext cx="599357" cy="599357"/>
          </a:xfrm>
          <a:prstGeom prst="rect">
            <a:avLst/>
          </a:prstGeom>
        </p:spPr>
      </p:pic>
    </p:spTree>
    <p:extLst>
      <p:ext uri="{BB962C8B-B14F-4D97-AF65-F5344CB8AC3E}">
        <p14:creationId xmlns:p14="http://schemas.microsoft.com/office/powerpoint/2010/main" val="22359378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05C8E7-0F08-57D4-54E0-4110ADF9E60E}"/>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EA83B4C2-03D9-F7D2-6A60-F8FAD609E26C}"/>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6" name="TextBox 5">
            <a:extLst>
              <a:ext uri="{FF2B5EF4-FFF2-40B4-BE49-F238E27FC236}">
                <a16:creationId xmlns:a16="http://schemas.microsoft.com/office/drawing/2014/main" id="{E8B7566F-B8E7-8FD5-161D-AC8E058D961B}"/>
              </a:ext>
            </a:extLst>
          </p:cNvPr>
          <p:cNvSpPr txBox="1"/>
          <p:nvPr/>
        </p:nvSpPr>
        <p:spPr>
          <a:xfrm>
            <a:off x="265470" y="1954237"/>
            <a:ext cx="10392697" cy="4196020"/>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Link to Map : </a:t>
            </a:r>
            <a:r>
              <a:rPr lang="en-US" dirty="0">
                <a:solidFill>
                  <a:schemeClr val="bg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New York City District Map - New York City – Travel guide at Wikivoyage</a:t>
            </a:r>
            <a:endParaRPr lang="en-US" dirty="0">
              <a:solidFill>
                <a:schemeClr val="bg1"/>
              </a:solidFill>
              <a:latin typeface="Arial" panose="020B0604020202020204" pitchFamily="34" charset="0"/>
              <a:cs typeface="Arial" panose="020B0604020202020204" pitchFamily="34" charset="0"/>
            </a:endParaRP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I have attached a photo of this map to highlight some valuable insights. The neighborhoods near the airport in Queens appear to have a higher average number of reviews, likely due to their proximity to the airport. These areas are more convenient and appealing for travelers passing through, making them a popular choice for stays.</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Several factors may contribute to the higher average reviews in these neighborhoods. For instance, they could feature a higher concentration of high-quality listings or local attractions that draw more visitors, leading to more reviews. The proximity to the airport seems to be a key factor behind this trend, which makes logical sense.</a:t>
            </a:r>
          </a:p>
          <a:p>
            <a:pPr marL="285750" indent="-285750">
              <a:lnSpc>
                <a:spcPct val="150000"/>
              </a:lnSpc>
              <a:buFont typeface="Wingdings" panose="05000000000000000000" pitchFamily="2" charset="2"/>
              <a:buChar char="v"/>
            </a:pPr>
            <a:endParaRPr lang="en-US" dirty="0">
              <a:solidFill>
                <a:schemeClr val="bg1"/>
              </a:solidFill>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DB3DFC08-E9EB-2860-A82F-C717D42636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25082" y="159791"/>
            <a:ext cx="599357" cy="599357"/>
          </a:xfrm>
          <a:prstGeom prst="rect">
            <a:avLst/>
          </a:prstGeom>
        </p:spPr>
      </p:pic>
    </p:spTree>
    <p:extLst>
      <p:ext uri="{BB962C8B-B14F-4D97-AF65-F5344CB8AC3E}">
        <p14:creationId xmlns:p14="http://schemas.microsoft.com/office/powerpoint/2010/main" val="21673326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E84E9-336A-A076-49C3-CB6241634D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D0D8C4-11DF-CD3E-AD56-1E1254FADD54}"/>
              </a:ext>
            </a:extLst>
          </p:cNvPr>
          <p:cNvSpPr>
            <a:spLocks noGrp="1"/>
          </p:cNvSpPr>
          <p:nvPr>
            <p:ph type="title"/>
          </p:nvPr>
        </p:nvSpPr>
        <p:spPr>
          <a:xfrm>
            <a:off x="190859" y="641710"/>
            <a:ext cx="7773270" cy="547993"/>
          </a:xfrm>
        </p:spPr>
        <p:txBody>
          <a:bodyPr>
            <a:noAutofit/>
          </a:bodyPr>
          <a:lstStyle/>
          <a:p>
            <a:pPr>
              <a:lnSpc>
                <a:spcPts val="1425"/>
              </a:lnSpc>
            </a:pPr>
            <a:r>
              <a:rPr lang="en-IN" sz="2800" b="0" dirty="0">
                <a:solidFill>
                  <a:srgbClr val="000000"/>
                </a:solidFill>
                <a:effectLst/>
                <a:latin typeface="Arial Rounded MT Bold" panose="020F0704030504030204" pitchFamily="34" charset="0"/>
              </a:rPr>
              <a:t>Correlation Heatmap</a:t>
            </a:r>
          </a:p>
        </p:txBody>
      </p:sp>
      <p:pic>
        <p:nvPicPr>
          <p:cNvPr id="5" name="Picture 4">
            <a:extLst>
              <a:ext uri="{FF2B5EF4-FFF2-40B4-BE49-F238E27FC236}">
                <a16:creationId xmlns:a16="http://schemas.microsoft.com/office/drawing/2014/main" id="{0A3C8DC9-5B90-76B2-39D5-83AAD2068A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1521" y="1805587"/>
            <a:ext cx="6908957" cy="4954262"/>
          </a:xfrm>
          <a:prstGeom prst="rect">
            <a:avLst/>
          </a:prstGeom>
        </p:spPr>
      </p:pic>
      <p:pic>
        <p:nvPicPr>
          <p:cNvPr id="6" name="Picture 5">
            <a:extLst>
              <a:ext uri="{FF2B5EF4-FFF2-40B4-BE49-F238E27FC236}">
                <a16:creationId xmlns:a16="http://schemas.microsoft.com/office/drawing/2014/main" id="{FE5B8E2A-2A75-E681-0675-BC1363A8B2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01784" y="151171"/>
            <a:ext cx="599357" cy="599357"/>
          </a:xfrm>
          <a:prstGeom prst="rect">
            <a:avLst/>
          </a:prstGeom>
        </p:spPr>
      </p:pic>
    </p:spTree>
    <p:extLst>
      <p:ext uri="{BB962C8B-B14F-4D97-AF65-F5344CB8AC3E}">
        <p14:creationId xmlns:p14="http://schemas.microsoft.com/office/powerpoint/2010/main" val="19586690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FA139-6550-770A-D9D1-EC9BC8A5CA58}"/>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C0CCEBBA-FF44-1E2A-B7C5-75674DB22240}"/>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6" name="TextBox 5">
            <a:extLst>
              <a:ext uri="{FF2B5EF4-FFF2-40B4-BE49-F238E27FC236}">
                <a16:creationId xmlns:a16="http://schemas.microsoft.com/office/drawing/2014/main" id="{1CEA68F0-C5C0-5735-4545-1FFA5AE64BD0}"/>
              </a:ext>
            </a:extLst>
          </p:cNvPr>
          <p:cNvSpPr txBox="1"/>
          <p:nvPr/>
        </p:nvSpPr>
        <p:spPr>
          <a:xfrm>
            <a:off x="265470" y="1954237"/>
            <a:ext cx="10392697" cy="4611519"/>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A moderate positive correlation of </a:t>
            </a:r>
            <a:r>
              <a:rPr lang="en-US" b="1" dirty="0">
                <a:solidFill>
                  <a:schemeClr val="bg1"/>
                </a:solidFill>
                <a:latin typeface="Arial" panose="020B0604020202020204" pitchFamily="34" charset="0"/>
                <a:cs typeface="Arial" panose="020B0604020202020204" pitchFamily="34" charset="0"/>
              </a:rPr>
              <a:t>0.58</a:t>
            </a:r>
            <a:r>
              <a:rPr lang="en-US" dirty="0">
                <a:solidFill>
                  <a:schemeClr val="bg1"/>
                </a:solidFill>
                <a:latin typeface="Arial" panose="020B0604020202020204" pitchFamily="34" charset="0"/>
                <a:cs typeface="Arial" panose="020B0604020202020204" pitchFamily="34" charset="0"/>
              </a:rPr>
              <a:t> exists between the </a:t>
            </a:r>
            <a:r>
              <a:rPr lang="en-US" dirty="0" err="1">
                <a:solidFill>
                  <a:schemeClr val="bg1"/>
                </a:solidFill>
                <a:latin typeface="Arial" panose="020B0604020202020204" pitchFamily="34" charset="0"/>
                <a:cs typeface="Arial" panose="020B0604020202020204" pitchFamily="34" charset="0"/>
              </a:rPr>
              <a:t>host_id</a:t>
            </a:r>
            <a:r>
              <a:rPr lang="en-US" dirty="0">
                <a:solidFill>
                  <a:schemeClr val="bg1"/>
                </a:solidFill>
                <a:latin typeface="Arial" panose="020B0604020202020204" pitchFamily="34" charset="0"/>
                <a:cs typeface="Arial" panose="020B0604020202020204" pitchFamily="34" charset="0"/>
              </a:rPr>
              <a:t> and id columns, indicating that hosts with more listings are more likely to have unique host IDs.</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A weak positive correlation of </a:t>
            </a:r>
            <a:r>
              <a:rPr lang="en-US" b="1" dirty="0">
                <a:solidFill>
                  <a:schemeClr val="bg1"/>
                </a:solidFill>
                <a:latin typeface="Arial" panose="020B0604020202020204" pitchFamily="34" charset="0"/>
                <a:cs typeface="Arial" panose="020B0604020202020204" pitchFamily="34" charset="0"/>
              </a:rPr>
              <a:t>0.17</a:t>
            </a:r>
            <a:r>
              <a:rPr lang="en-US" dirty="0">
                <a:solidFill>
                  <a:schemeClr val="bg1"/>
                </a:solidFill>
                <a:latin typeface="Arial" panose="020B0604020202020204" pitchFamily="34" charset="0"/>
                <a:cs typeface="Arial" panose="020B0604020202020204" pitchFamily="34" charset="0"/>
              </a:rPr>
              <a:t> is observed between the price column and the </a:t>
            </a:r>
            <a:r>
              <a:rPr lang="en-US" dirty="0" err="1">
                <a:solidFill>
                  <a:schemeClr val="bg1"/>
                </a:solidFill>
                <a:latin typeface="Arial" panose="020B0604020202020204" pitchFamily="34" charset="0"/>
                <a:cs typeface="Arial" panose="020B0604020202020204" pitchFamily="34" charset="0"/>
              </a:rPr>
              <a:t>calculated_host_listings_count</a:t>
            </a:r>
            <a:r>
              <a:rPr lang="en-US" dirty="0">
                <a:solidFill>
                  <a:schemeClr val="bg1"/>
                </a:solidFill>
                <a:latin typeface="Arial" panose="020B0604020202020204" pitchFamily="34" charset="0"/>
                <a:cs typeface="Arial" panose="020B0604020202020204" pitchFamily="34" charset="0"/>
              </a:rPr>
              <a:t>, suggesting that hosts with a higher number of listings generally charge higher prices.</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A moderate positive correlation of </a:t>
            </a:r>
            <a:r>
              <a:rPr lang="en-US" b="1" dirty="0">
                <a:solidFill>
                  <a:schemeClr val="bg1"/>
                </a:solidFill>
                <a:latin typeface="Arial" panose="020B0604020202020204" pitchFamily="34" charset="0"/>
                <a:cs typeface="Arial" panose="020B0604020202020204" pitchFamily="34" charset="0"/>
              </a:rPr>
              <a:t>0.23</a:t>
            </a:r>
            <a:r>
              <a:rPr lang="en-US" dirty="0">
                <a:solidFill>
                  <a:schemeClr val="bg1"/>
                </a:solidFill>
                <a:latin typeface="Arial" panose="020B0604020202020204" pitchFamily="34" charset="0"/>
                <a:cs typeface="Arial" panose="020B0604020202020204" pitchFamily="34" charset="0"/>
              </a:rPr>
              <a:t> is found between the </a:t>
            </a:r>
            <a:r>
              <a:rPr lang="en-US" dirty="0" err="1">
                <a:solidFill>
                  <a:schemeClr val="bg1"/>
                </a:solidFill>
                <a:latin typeface="Arial" panose="020B0604020202020204" pitchFamily="34" charset="0"/>
                <a:cs typeface="Arial" panose="020B0604020202020204" pitchFamily="34" charset="0"/>
              </a:rPr>
              <a:t>calculated_host_listings_count</a:t>
            </a:r>
            <a:r>
              <a:rPr lang="en-US" dirty="0">
                <a:solidFill>
                  <a:schemeClr val="bg1"/>
                </a:solidFill>
                <a:latin typeface="Arial" panose="020B0604020202020204" pitchFamily="34" charset="0"/>
                <a:cs typeface="Arial" panose="020B0604020202020204" pitchFamily="34" charset="0"/>
              </a:rPr>
              <a:t> and the availability_365, indicating that hosts with more listings tend to have a higher number of available days in the upcoming </a:t>
            </a:r>
            <a:r>
              <a:rPr lang="en-US" b="1" dirty="0">
                <a:solidFill>
                  <a:schemeClr val="bg1"/>
                </a:solidFill>
                <a:latin typeface="Arial" panose="020B0604020202020204" pitchFamily="34" charset="0"/>
                <a:cs typeface="Arial" panose="020B0604020202020204" pitchFamily="34" charset="0"/>
              </a:rPr>
              <a:t>365 days</a:t>
            </a:r>
            <a:r>
              <a:rPr lang="en-US" dirty="0">
                <a:solidFill>
                  <a:schemeClr val="bg1"/>
                </a:solidFill>
                <a:latin typeface="Arial" panose="020B0604020202020204" pitchFamily="34" charset="0"/>
                <a:cs typeface="Arial" panose="020B0604020202020204" pitchFamily="34" charset="0"/>
              </a:rPr>
              <a:t>.</a:t>
            </a:r>
          </a:p>
          <a:p>
            <a:pPr marL="285750" indent="-285750">
              <a:lnSpc>
                <a:spcPct val="150000"/>
              </a:lnSpc>
              <a:buFont typeface="Wingdings" panose="05000000000000000000" pitchFamily="2" charset="2"/>
              <a:buChar char="v"/>
            </a:pPr>
            <a:r>
              <a:rPr lang="en-US" dirty="0">
                <a:solidFill>
                  <a:schemeClr val="bg1"/>
                </a:solidFill>
                <a:latin typeface="Arial" panose="020B0604020202020204" pitchFamily="34" charset="0"/>
                <a:cs typeface="Arial" panose="020B0604020202020204" pitchFamily="34" charset="0"/>
              </a:rPr>
              <a:t>A strong positive correlation of </a:t>
            </a:r>
            <a:r>
              <a:rPr lang="en-US" b="1" dirty="0">
                <a:solidFill>
                  <a:schemeClr val="bg1"/>
                </a:solidFill>
                <a:latin typeface="Arial" panose="020B0604020202020204" pitchFamily="34" charset="0"/>
                <a:cs typeface="Arial" panose="020B0604020202020204" pitchFamily="34" charset="0"/>
              </a:rPr>
              <a:t>0.58</a:t>
            </a:r>
            <a:r>
              <a:rPr lang="en-US" dirty="0">
                <a:solidFill>
                  <a:schemeClr val="bg1"/>
                </a:solidFill>
                <a:latin typeface="Arial" panose="020B0604020202020204" pitchFamily="34" charset="0"/>
                <a:cs typeface="Arial" panose="020B0604020202020204" pitchFamily="34" charset="0"/>
              </a:rPr>
              <a:t> is present between the </a:t>
            </a:r>
            <a:r>
              <a:rPr lang="en-US" dirty="0" err="1">
                <a:solidFill>
                  <a:schemeClr val="bg1"/>
                </a:solidFill>
                <a:latin typeface="Arial" panose="020B0604020202020204" pitchFamily="34" charset="0"/>
                <a:cs typeface="Arial" panose="020B0604020202020204" pitchFamily="34" charset="0"/>
              </a:rPr>
              <a:t>number_of_reviews</a:t>
            </a:r>
            <a:r>
              <a:rPr lang="en-US" dirty="0">
                <a:solidFill>
                  <a:schemeClr val="bg1"/>
                </a:solidFill>
                <a:latin typeface="Arial" panose="020B0604020202020204" pitchFamily="34" charset="0"/>
                <a:cs typeface="Arial" panose="020B0604020202020204" pitchFamily="34" charset="0"/>
              </a:rPr>
              <a:t> and </a:t>
            </a:r>
            <a:r>
              <a:rPr lang="en-US" dirty="0" err="1">
                <a:solidFill>
                  <a:schemeClr val="bg1"/>
                </a:solidFill>
                <a:latin typeface="Arial" panose="020B0604020202020204" pitchFamily="34" charset="0"/>
                <a:cs typeface="Arial" panose="020B0604020202020204" pitchFamily="34" charset="0"/>
              </a:rPr>
              <a:t>reviews_per_month</a:t>
            </a:r>
            <a:r>
              <a:rPr lang="en-US" dirty="0">
                <a:solidFill>
                  <a:schemeClr val="bg1"/>
                </a:solidFill>
                <a:latin typeface="Arial" panose="020B0604020202020204" pitchFamily="34" charset="0"/>
                <a:cs typeface="Arial" panose="020B0604020202020204" pitchFamily="34" charset="0"/>
              </a:rPr>
              <a:t> columns, suggesting that listings with a higher total number of reviews also tend to receive more reviews each month.</a:t>
            </a:r>
          </a:p>
        </p:txBody>
      </p:sp>
      <p:pic>
        <p:nvPicPr>
          <p:cNvPr id="2" name="Picture 1">
            <a:extLst>
              <a:ext uri="{FF2B5EF4-FFF2-40B4-BE49-F238E27FC236}">
                <a16:creationId xmlns:a16="http://schemas.microsoft.com/office/drawing/2014/main" id="{03AC284A-D059-4620-88E4-8FA05ADC30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5082" y="159791"/>
            <a:ext cx="599357" cy="599357"/>
          </a:xfrm>
          <a:prstGeom prst="rect">
            <a:avLst/>
          </a:prstGeom>
        </p:spPr>
      </p:pic>
    </p:spTree>
    <p:extLst>
      <p:ext uri="{BB962C8B-B14F-4D97-AF65-F5344CB8AC3E}">
        <p14:creationId xmlns:p14="http://schemas.microsoft.com/office/powerpoint/2010/main" val="41012915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a:off x="7610169" y="2917620"/>
            <a:ext cx="3215147" cy="1022760"/>
          </a:xfrm>
        </p:spPr>
        <p:txBody>
          <a:bodyPr>
            <a:normAutofit/>
          </a:bodyPr>
          <a:lstStyle/>
          <a:p>
            <a:r>
              <a:rPr lang="en-US" dirty="0">
                <a:latin typeface="Arial Rounded MT Bold" panose="020F0704030504030204" pitchFamily="34" charset="0"/>
              </a:rPr>
              <a:t>conclusion</a:t>
            </a:r>
          </a:p>
        </p:txBody>
      </p:sp>
      <p:pic>
        <p:nvPicPr>
          <p:cNvPr id="14" name="Picture Placeholder 13" descr="A bird standing next to a tree">
            <a:extLst>
              <a:ext uri="{FF2B5EF4-FFF2-40B4-BE49-F238E27FC236}">
                <a16:creationId xmlns:a16="http://schemas.microsoft.com/office/drawing/2014/main" id="{160B662C-5B46-59E4-28E5-00C2493AF63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584200" y="615950"/>
            <a:ext cx="5130800" cy="5740400"/>
          </a:xfrm>
        </p:spPr>
      </p:pic>
      <p:pic>
        <p:nvPicPr>
          <p:cNvPr id="6" name="Picture 5">
            <a:extLst>
              <a:ext uri="{FF2B5EF4-FFF2-40B4-BE49-F238E27FC236}">
                <a16:creationId xmlns:a16="http://schemas.microsoft.com/office/drawing/2014/main" id="{35E5EC89-F76B-9093-9C21-3B150880B0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95585" y="151171"/>
            <a:ext cx="599357" cy="599357"/>
          </a:xfrm>
          <a:prstGeom prst="rect">
            <a:avLst/>
          </a:prstGeom>
        </p:spPr>
      </p:pic>
    </p:spTree>
    <p:extLst>
      <p:ext uri="{BB962C8B-B14F-4D97-AF65-F5344CB8AC3E}">
        <p14:creationId xmlns:p14="http://schemas.microsoft.com/office/powerpoint/2010/main" val="4450706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CDB99C6-0752-A557-8FE8-F590088D9D72}"/>
              </a:ext>
            </a:extLst>
          </p:cNvPr>
          <p:cNvSpPr txBox="1"/>
          <p:nvPr/>
        </p:nvSpPr>
        <p:spPr>
          <a:xfrm>
            <a:off x="186812" y="499993"/>
            <a:ext cx="11818375" cy="5858014"/>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Manhattan and Brooklyn are the most sought-after areas for Airbnb rentals, as seen by the large number of listings in these neighborhoods. This high demand makes them attractive locations for hosts looking to invest in property.</a:t>
            </a:r>
          </a:p>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Manhattan, famous for its parks, museums, iconic landmarks, and constant influx of tourists throughout the year, justifies both high demand and elevated rental prices. Its global recognition makes it a premium area for Airbnb rentals.</a:t>
            </a:r>
          </a:p>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Brooklyn, with its large number of listings and more affordable prices compared to Manhattan, is a close second. Neighborhoods like Williamsburg and Bedford-Stuyvesant, strategically located near Manhattan, offer tourists the opportunity to enjoy both boroughs while spending less.</a:t>
            </a:r>
          </a:p>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Williamsburg, Bedford-Stuyvesant, Harlem, Bushwick, and the Upper West Side stand out as the top neighborhoods in terms of listings, highlighting strong demand for Airbnb rentals in these areas.</a:t>
            </a:r>
          </a:p>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The average price of a listing in New York City is notably higher in Manhattan's central areas, compared to the outer boroughs. This suggests that investing in Manhattan properties may offer more lucrative returns for Airbnb hosts, although the high competition within these boroughs is a factor to consider.</a:t>
            </a:r>
          </a:p>
        </p:txBody>
      </p:sp>
      <p:pic>
        <p:nvPicPr>
          <p:cNvPr id="9" name="Picture 8">
            <a:extLst>
              <a:ext uri="{FF2B5EF4-FFF2-40B4-BE49-F238E27FC236}">
                <a16:creationId xmlns:a16="http://schemas.microsoft.com/office/drawing/2014/main" id="{7A3A80E6-A381-49F6-783C-F6DD9533C6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05830" y="82345"/>
            <a:ext cx="599357" cy="599357"/>
          </a:xfrm>
          <a:prstGeom prst="rect">
            <a:avLst/>
          </a:prstGeom>
        </p:spPr>
      </p:pic>
    </p:spTree>
    <p:extLst>
      <p:ext uri="{BB962C8B-B14F-4D97-AF65-F5344CB8AC3E}">
        <p14:creationId xmlns:p14="http://schemas.microsoft.com/office/powerpoint/2010/main" val="4212917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825061" y="187449"/>
            <a:ext cx="4999703" cy="514285"/>
          </a:xfrm>
        </p:spPr>
        <p:txBody>
          <a:bodyPr>
            <a:noAutofit/>
          </a:bodyPr>
          <a:lstStyle/>
          <a:p>
            <a:r>
              <a:rPr lang="en-US" sz="2800" dirty="0">
                <a:latin typeface="Arial Rounded MT Bold" panose="020F0704030504030204" pitchFamily="34" charset="0"/>
              </a:rPr>
              <a:t>Business problems</a:t>
            </a:r>
          </a:p>
        </p:txBody>
      </p:sp>
      <p:pic>
        <p:nvPicPr>
          <p:cNvPr id="41" name="Picture Placeholder 40" descr="A bird in flight with its mouth open">
            <a:extLst>
              <a:ext uri="{FF2B5EF4-FFF2-40B4-BE49-F238E27FC236}">
                <a16:creationId xmlns:a16="http://schemas.microsoft.com/office/drawing/2014/main" id="{3132F8A9-F8DA-A06E-E1D5-95F961335E74}"/>
              </a:ext>
            </a:extLst>
          </p:cNvPr>
          <p:cNvPicPr>
            <a:picLocks noGrp="1" noChangeAspect="1"/>
          </p:cNvPicPr>
          <p:nvPr>
            <p:ph type="pic" sz="quarter" idx="13"/>
          </p:nvPr>
        </p:nvPicPr>
        <p:blipFill>
          <a:blip r:embed="rId3">
            <a:alphaModFix amt="35000"/>
            <a:extLst>
              <a:ext uri="{28A0092B-C50C-407E-A947-70E740481C1C}">
                <a14:useLocalDpi xmlns:a14="http://schemas.microsoft.com/office/drawing/2010/main" val="0"/>
              </a:ext>
            </a:extLst>
          </a:blip>
          <a:srcRect l="430" r="430"/>
          <a:stretch/>
        </p:blipFill>
        <p:spPr>
          <a:xfrm>
            <a:off x="6924587" y="701734"/>
            <a:ext cx="4442352" cy="5454529"/>
          </a:xfrm>
        </p:spPr>
      </p:pic>
      <p:sp>
        <p:nvSpPr>
          <p:cNvPr id="6" name="Content Placeholder 2">
            <a:extLst>
              <a:ext uri="{FF2B5EF4-FFF2-40B4-BE49-F238E27FC236}">
                <a16:creationId xmlns:a16="http://schemas.microsoft.com/office/drawing/2014/main" id="{51A2BE7C-8AEB-6199-E0D1-95F96451789E}"/>
              </a:ext>
            </a:extLst>
          </p:cNvPr>
          <p:cNvSpPr txBox="1">
            <a:spLocks/>
          </p:cNvSpPr>
          <p:nvPr/>
        </p:nvSpPr>
        <p:spPr>
          <a:xfrm>
            <a:off x="368464" y="1029107"/>
            <a:ext cx="11454580" cy="5530440"/>
          </a:xfrm>
          <a:prstGeom prst="rect">
            <a:avLst/>
          </a:prstGeom>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6">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6">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6">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70000"/>
              </a:lnSpc>
            </a:pPr>
            <a:endParaRPr lang="en-US" sz="1600" dirty="0">
              <a:latin typeface="Arial Rounded MT Bold" panose="020F0704030504030204" pitchFamily="34" charset="0"/>
              <a:cs typeface="Arial" panose="020B0604020202020204" pitchFamily="34" charset="0"/>
            </a:endParaRPr>
          </a:p>
        </p:txBody>
      </p:sp>
      <p:sp>
        <p:nvSpPr>
          <p:cNvPr id="11" name="Rectangle 4">
            <a:extLst>
              <a:ext uri="{FF2B5EF4-FFF2-40B4-BE49-F238E27FC236}">
                <a16:creationId xmlns:a16="http://schemas.microsoft.com/office/drawing/2014/main" id="{ECE84309-8337-A8A1-CC52-BD5618A1013C}"/>
              </a:ext>
            </a:extLst>
          </p:cNvPr>
          <p:cNvSpPr>
            <a:spLocks noChangeArrowheads="1"/>
          </p:cNvSpPr>
          <p:nvPr/>
        </p:nvSpPr>
        <p:spPr bwMode="auto">
          <a:xfrm>
            <a:off x="825061" y="801957"/>
            <a:ext cx="10541878" cy="5867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What are the most popular neighborhoods for Airbnb rentals in New York City? How do prices and availability differ   across neighborhoods?</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How has New York City's Airbnb market evolved over time? Are there notable trends in the number of listings, pricing, or occupancy rates?</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Are there any clear patterns in the types of properties rented on Airbnb in New York City? Are certain property types more popular or tend to be priced higher?</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Which factors appear to correlate with Airbnb rental prices in New York City?</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Which areas in New York City offer the best opportunities for property investment at reasonable prices with high booking demand?</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How do the lengths of stay for Airbnb rentals vary by neighborhood in New York City? Are there neighborhoods that attract longer stays more than others?</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Is there a relationship between Airbnb rental ratings and prices in New York City? Are higher-priced listings more likely to have better ratings?</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What are the total and maximum number of reviews for each neighborhood group?</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Which room types are the most reviewed within each neighborhood group on a monthly basis?</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Which listings or locations offer the best experience for travelers in New York City?</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Which locations or properties are ideal for hosts in New York City?</a:t>
            </a: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400" i="0" u="none" strike="noStrike" cap="none" normalizeH="0" baseline="0" dirty="0">
                <a:ln>
                  <a:noFill/>
                </a:ln>
                <a:solidFill>
                  <a:schemeClr val="tx1"/>
                </a:solidFill>
                <a:effectLst/>
                <a:latin typeface="Arial Rounded MT Bold" panose="020F0704030504030204" pitchFamily="34" charset="0"/>
              </a:rPr>
              <a:t>How do prices vary across different neighborhood groups in New York City?</a:t>
            </a:r>
          </a:p>
        </p:txBody>
      </p:sp>
      <p:pic>
        <p:nvPicPr>
          <p:cNvPr id="12" name="Picture 11">
            <a:extLst>
              <a:ext uri="{FF2B5EF4-FFF2-40B4-BE49-F238E27FC236}">
                <a16:creationId xmlns:a16="http://schemas.microsoft.com/office/drawing/2014/main" id="{EAAD0F1E-8DCF-47DA-208B-B9FC931A18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23365" y="102377"/>
            <a:ext cx="599357" cy="599357"/>
          </a:xfrm>
          <a:prstGeom prst="rect">
            <a:avLst/>
          </a:prstGeom>
        </p:spPr>
      </p:pic>
    </p:spTree>
    <p:extLst>
      <p:ext uri="{BB962C8B-B14F-4D97-AF65-F5344CB8AC3E}">
        <p14:creationId xmlns:p14="http://schemas.microsoft.com/office/powerpoint/2010/main" val="34467973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A0311-50A3-852E-53ED-37AE684367FB}"/>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5F1F0C49-8C32-6C8D-AB52-7B014F388BF4}"/>
              </a:ext>
            </a:extLst>
          </p:cNvPr>
          <p:cNvSpPr txBox="1"/>
          <p:nvPr/>
        </p:nvSpPr>
        <p:spPr>
          <a:xfrm>
            <a:off x="186813" y="292244"/>
            <a:ext cx="11552904" cy="6273512"/>
          </a:xfrm>
          <a:prstGeom prst="rect">
            <a:avLst/>
          </a:prstGeom>
          <a:noFill/>
        </p:spPr>
        <p:txBody>
          <a:bodyPr wrap="square">
            <a:spAutoFit/>
          </a:bodyPr>
          <a:lstStyle/>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The data indicates that Airbnb rentals in New York City are primarily used for short-term stays, with few listings requiring a minimum stay of 30 nights or more. Hosts might want to focus on properties suited for shorter stays to maximize their occupancy rates.</a:t>
            </a:r>
          </a:p>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Most Airbnb listings are for entire homes or apartments, with private rooms also being popular, while shared rooms are less common. This variety offers travelers a wide range of accommodation options, and hosts may want to consider properties that can accommodate multiple guests.</a:t>
            </a:r>
          </a:p>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There is a notable variation in the availability of Airbnb rentals across neighborhoods, with some areas having a high concentration of listings and others having far fewer options.</a:t>
            </a:r>
          </a:p>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The competition among Airbnb hosts is intense, with a small number of hosts dominating a significant portion of the market. Hosts looking to stand out might consider investing in neighborhoods with fewer listings to differentiate themselves from the competition.</a:t>
            </a:r>
          </a:p>
          <a:p>
            <a:pPr marL="285750" indent="-285750">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Neighborhoods near the airport in Queens tend to have a higher average number of reviews. These areas are likely to attract tourists passing through, making them an appealing option for short-term stays. Additionally, the more affordable pricing in these areas, compared to Manhattan and Brooklyn, further enhances their attractiveness for budget-conscious travelers.</a:t>
            </a:r>
          </a:p>
        </p:txBody>
      </p:sp>
      <p:pic>
        <p:nvPicPr>
          <p:cNvPr id="2" name="Picture 1">
            <a:extLst>
              <a:ext uri="{FF2B5EF4-FFF2-40B4-BE49-F238E27FC236}">
                <a16:creationId xmlns:a16="http://schemas.microsoft.com/office/drawing/2014/main" id="{1005BBD8-5A8E-EC67-1C99-039B2CD088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4075" y="82346"/>
            <a:ext cx="599357" cy="599357"/>
          </a:xfrm>
          <a:prstGeom prst="rect">
            <a:avLst/>
          </a:prstGeom>
        </p:spPr>
      </p:pic>
    </p:spTree>
    <p:extLst>
      <p:ext uri="{BB962C8B-B14F-4D97-AF65-F5344CB8AC3E}">
        <p14:creationId xmlns:p14="http://schemas.microsoft.com/office/powerpoint/2010/main" val="205515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0" y="1681316"/>
            <a:ext cx="6096000" cy="620387"/>
          </a:xfrm>
        </p:spPr>
        <p:txBody>
          <a:bodyPr/>
          <a:lstStyle/>
          <a:p>
            <a:r>
              <a:rPr lang="en-US" dirty="0">
                <a:latin typeface="Arial Rounded MT Bold" panose="020F0704030504030204" pitchFamily="34" charset="0"/>
              </a:rPr>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idx="1"/>
          </p:nvPr>
        </p:nvSpPr>
        <p:spPr>
          <a:xfrm>
            <a:off x="1" y="2936979"/>
            <a:ext cx="6095999" cy="1451662"/>
          </a:xfrm>
        </p:spPr>
        <p:txBody>
          <a:bodyPr/>
          <a:lstStyle/>
          <a:p>
            <a:r>
              <a:rPr lang="en-US" sz="2400" dirty="0">
                <a:latin typeface="Arial" panose="020B0604020202020204" pitchFamily="34" charset="0"/>
                <a:cs typeface="Arial" panose="020B0604020202020204" pitchFamily="34" charset="0"/>
              </a:rPr>
              <a:t>Akashdeep Dam</a:t>
            </a:r>
          </a:p>
          <a:p>
            <a:r>
              <a:rPr lang="en-US" sz="2400" dirty="0">
                <a:latin typeface="Arial" panose="020B0604020202020204" pitchFamily="34" charset="0"/>
                <a:cs typeface="Arial" panose="020B0604020202020204" pitchFamily="34" charset="0"/>
              </a:rPr>
              <a:t>akashdeepdam@gmail.com</a:t>
            </a:r>
          </a:p>
        </p:txBody>
      </p:sp>
      <p:pic>
        <p:nvPicPr>
          <p:cNvPr id="14" name="Picture Placeholder 13" descr="A graphic of a plant">
            <a:extLst>
              <a:ext uri="{FF2B5EF4-FFF2-40B4-BE49-F238E27FC236}">
                <a16:creationId xmlns:a16="http://schemas.microsoft.com/office/drawing/2014/main" id="{67CA1640-299E-D5C1-DA26-1EB2AAC0A92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7441159" y="618310"/>
            <a:ext cx="3405679" cy="5620565"/>
          </a:xfrm>
        </p:spPr>
      </p:pic>
      <p:pic>
        <p:nvPicPr>
          <p:cNvPr id="4" name="Picture 3">
            <a:extLst>
              <a:ext uri="{FF2B5EF4-FFF2-40B4-BE49-F238E27FC236}">
                <a16:creationId xmlns:a16="http://schemas.microsoft.com/office/drawing/2014/main" id="{B2D48D45-0BDF-83DA-4CF0-E1F81CC142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14024" y="4525216"/>
            <a:ext cx="1302936" cy="1302936"/>
          </a:xfrm>
          <a:prstGeom prst="rect">
            <a:avLst/>
          </a:prstGeom>
        </p:spPr>
      </p:pic>
    </p:spTree>
    <p:extLst>
      <p:ext uri="{BB962C8B-B14F-4D97-AF65-F5344CB8AC3E}">
        <p14:creationId xmlns:p14="http://schemas.microsoft.com/office/powerpoint/2010/main" val="3103683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B9558B-80EA-86DC-BD86-8C1C17852F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7CF51A-BB6E-2ACA-1F7C-CEB88E38B392}"/>
              </a:ext>
            </a:extLst>
          </p:cNvPr>
          <p:cNvSpPr>
            <a:spLocks noGrp="1"/>
          </p:cNvSpPr>
          <p:nvPr>
            <p:ph type="title"/>
          </p:nvPr>
        </p:nvSpPr>
        <p:spPr>
          <a:xfrm>
            <a:off x="825295" y="2775403"/>
            <a:ext cx="4729316" cy="653597"/>
          </a:xfrm>
        </p:spPr>
        <p:txBody>
          <a:bodyPr>
            <a:noAutofit/>
          </a:bodyPr>
          <a:lstStyle/>
          <a:p>
            <a:r>
              <a:rPr lang="en-US" sz="2800" dirty="0">
                <a:latin typeface="Arial Rounded MT Bold" panose="020F0704030504030204" pitchFamily="34" charset="0"/>
              </a:rPr>
              <a:t>Business solution</a:t>
            </a:r>
          </a:p>
        </p:txBody>
      </p:sp>
      <p:pic>
        <p:nvPicPr>
          <p:cNvPr id="17" name="Picture Placeholder 16" descr="A peacock">
            <a:extLst>
              <a:ext uri="{FF2B5EF4-FFF2-40B4-BE49-F238E27FC236}">
                <a16:creationId xmlns:a16="http://schemas.microsoft.com/office/drawing/2014/main" id="{C1971592-546D-CB28-F208-FF9AF1B7FF1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6705600" y="660400"/>
            <a:ext cx="4857750" cy="5537200"/>
          </a:xfrm>
        </p:spPr>
      </p:pic>
      <p:pic>
        <p:nvPicPr>
          <p:cNvPr id="6" name="Picture 5">
            <a:extLst>
              <a:ext uri="{FF2B5EF4-FFF2-40B4-BE49-F238E27FC236}">
                <a16:creationId xmlns:a16="http://schemas.microsoft.com/office/drawing/2014/main" id="{F7F80F99-B8ED-45A9-1D00-DD054C4B0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54579" y="151171"/>
            <a:ext cx="599357" cy="599357"/>
          </a:xfrm>
          <a:prstGeom prst="rect">
            <a:avLst/>
          </a:prstGeom>
        </p:spPr>
      </p:pic>
    </p:spTree>
    <p:extLst>
      <p:ext uri="{BB962C8B-B14F-4D97-AF65-F5344CB8AC3E}">
        <p14:creationId xmlns:p14="http://schemas.microsoft.com/office/powerpoint/2010/main" val="3086051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B82FC9-ACB2-B69E-FA79-7915FBD191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53B878-4B99-7AB5-A25E-C73B2290D7A6}"/>
              </a:ext>
            </a:extLst>
          </p:cNvPr>
          <p:cNvSpPr>
            <a:spLocks noGrp="1"/>
          </p:cNvSpPr>
          <p:nvPr>
            <p:ph type="title"/>
          </p:nvPr>
        </p:nvSpPr>
        <p:spPr>
          <a:xfrm>
            <a:off x="249852" y="294968"/>
            <a:ext cx="7694612" cy="1086154"/>
          </a:xfrm>
        </p:spPr>
        <p:txBody>
          <a:bodyPr>
            <a:normAutofit fontScale="90000"/>
          </a:bodyPr>
          <a:lstStyle/>
          <a:p>
            <a:pPr>
              <a:lnSpc>
                <a:spcPct val="150000"/>
              </a:lnSpc>
            </a:pPr>
            <a:r>
              <a:rPr lang="en-US" sz="2800" b="0" dirty="0">
                <a:effectLst/>
                <a:latin typeface="Arial Rounded MT Bold" panose="020F0704030504030204" pitchFamily="34" charset="0"/>
              </a:rPr>
              <a:t>Distribution of Airbnb Booking Price Range</a:t>
            </a:r>
          </a:p>
        </p:txBody>
      </p:sp>
      <p:pic>
        <p:nvPicPr>
          <p:cNvPr id="14" name="Picture 13">
            <a:extLst>
              <a:ext uri="{FF2B5EF4-FFF2-40B4-BE49-F238E27FC236}">
                <a16:creationId xmlns:a16="http://schemas.microsoft.com/office/drawing/2014/main" id="{91A179E7-08A2-C8C3-86D8-F43976E719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129" y="2007976"/>
            <a:ext cx="11503742" cy="4634659"/>
          </a:xfrm>
          <a:prstGeom prst="rect">
            <a:avLst/>
          </a:prstGeom>
        </p:spPr>
      </p:pic>
      <p:pic>
        <p:nvPicPr>
          <p:cNvPr id="3" name="Picture 2">
            <a:extLst>
              <a:ext uri="{FF2B5EF4-FFF2-40B4-BE49-F238E27FC236}">
                <a16:creationId xmlns:a16="http://schemas.microsoft.com/office/drawing/2014/main" id="{71AEC7D4-AC75-5A4E-6EE5-A2355327EE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74658" y="131507"/>
            <a:ext cx="599357" cy="599357"/>
          </a:xfrm>
          <a:prstGeom prst="rect">
            <a:avLst/>
          </a:prstGeom>
        </p:spPr>
      </p:pic>
    </p:spTree>
    <p:extLst>
      <p:ext uri="{BB962C8B-B14F-4D97-AF65-F5344CB8AC3E}">
        <p14:creationId xmlns:p14="http://schemas.microsoft.com/office/powerpoint/2010/main" val="2324043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8BE8C563-A2F8-363C-CA15-F40C10513559}"/>
              </a:ext>
            </a:extLst>
          </p:cNvPr>
          <p:cNvSpPr txBox="1"/>
          <p:nvPr/>
        </p:nvSpPr>
        <p:spPr>
          <a:xfrm>
            <a:off x="226142" y="422786"/>
            <a:ext cx="2428568"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15" name="Rectangle 1">
            <a:extLst>
              <a:ext uri="{FF2B5EF4-FFF2-40B4-BE49-F238E27FC236}">
                <a16:creationId xmlns:a16="http://schemas.microsoft.com/office/drawing/2014/main" id="{F9C4595B-2818-DAB6-D5A0-C77A6C12C0D8}"/>
              </a:ext>
            </a:extLst>
          </p:cNvPr>
          <p:cNvSpPr>
            <a:spLocks noChangeArrowheads="1"/>
          </p:cNvSpPr>
          <p:nvPr/>
        </p:nvSpPr>
        <p:spPr bwMode="auto">
          <a:xfrm>
            <a:off x="226142" y="1984378"/>
            <a:ext cx="9596284" cy="2118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Airbnb prices range from </a:t>
            </a:r>
            <a:r>
              <a:rPr kumimoji="0" lang="en-US" altLang="en-US" b="1" i="0" u="none" strike="noStrike" cap="none" normalizeH="0" baseline="0" dirty="0">
                <a:ln>
                  <a:noFill/>
                </a:ln>
                <a:solidFill>
                  <a:schemeClr val="bg1"/>
                </a:solidFill>
                <a:effectLst/>
                <a:latin typeface="Arial" panose="020B0604020202020204" pitchFamily="34" charset="0"/>
                <a:cs typeface="Arial" panose="020B0604020202020204" pitchFamily="34" charset="0"/>
              </a:rPr>
              <a:t>$20 to $330</a:t>
            </a: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 with most listings priced between </a:t>
            </a:r>
            <a:r>
              <a:rPr kumimoji="0" lang="en-US" altLang="en-US" b="1" i="0" u="none" strike="noStrike" cap="none" normalizeH="0" baseline="0" dirty="0">
                <a:ln>
                  <a:noFill/>
                </a:ln>
                <a:solidFill>
                  <a:schemeClr val="bg1"/>
                </a:solidFill>
                <a:effectLst/>
                <a:latin typeface="Arial" panose="020B0604020202020204" pitchFamily="34" charset="0"/>
                <a:cs typeface="Arial" panose="020B0604020202020204" pitchFamily="34" charset="0"/>
              </a:rPr>
              <a:t>$50 and $150</a:t>
            </a: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The price distribution shows a peak in the </a:t>
            </a:r>
            <a:r>
              <a:rPr kumimoji="0" lang="en-US" altLang="en-US" b="1" i="0" u="none" strike="noStrike" cap="none" normalizeH="0" baseline="0" dirty="0">
                <a:ln>
                  <a:noFill/>
                </a:ln>
                <a:solidFill>
                  <a:schemeClr val="bg1"/>
                </a:solidFill>
                <a:effectLst/>
                <a:latin typeface="Arial" panose="020B0604020202020204" pitchFamily="34" charset="0"/>
                <a:cs typeface="Arial" panose="020B0604020202020204" pitchFamily="34" charset="0"/>
              </a:rPr>
              <a:t>$50 to $150</a:t>
            </a: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 range, with relatively fewer listings in both higher and lower price ranges.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Listings priced above </a:t>
            </a:r>
            <a:r>
              <a:rPr kumimoji="0" lang="en-US" altLang="en-US" b="1" i="0" u="none" strike="noStrike" cap="none" normalizeH="0" baseline="0" dirty="0">
                <a:ln>
                  <a:noFill/>
                </a:ln>
                <a:solidFill>
                  <a:schemeClr val="bg1"/>
                </a:solidFill>
                <a:effectLst/>
                <a:latin typeface="Arial" panose="020B0604020202020204" pitchFamily="34" charset="0"/>
                <a:cs typeface="Arial" panose="020B0604020202020204" pitchFamily="34" charset="0"/>
              </a:rPr>
              <a:t>$250</a:t>
            </a: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 appear to be fewer, as the density of listings drops sharply in this range.</a:t>
            </a:r>
          </a:p>
        </p:txBody>
      </p:sp>
      <p:pic>
        <p:nvPicPr>
          <p:cNvPr id="16" name="Picture 15">
            <a:extLst>
              <a:ext uri="{FF2B5EF4-FFF2-40B4-BE49-F238E27FC236}">
                <a16:creationId xmlns:a16="http://schemas.microsoft.com/office/drawing/2014/main" id="{574A4672-1A3D-960E-0531-2E18A1E3B8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64411" y="151243"/>
            <a:ext cx="599357" cy="599357"/>
          </a:xfrm>
          <a:prstGeom prst="rect">
            <a:avLst/>
          </a:prstGeom>
        </p:spPr>
      </p:pic>
    </p:spTree>
    <p:extLst>
      <p:ext uri="{BB962C8B-B14F-4D97-AF65-F5344CB8AC3E}">
        <p14:creationId xmlns:p14="http://schemas.microsoft.com/office/powerpoint/2010/main" val="932498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249852" y="294968"/>
            <a:ext cx="7694612" cy="1086154"/>
          </a:xfrm>
        </p:spPr>
        <p:txBody>
          <a:bodyPr>
            <a:normAutofit fontScale="90000"/>
          </a:bodyPr>
          <a:lstStyle/>
          <a:p>
            <a:pPr>
              <a:lnSpc>
                <a:spcPct val="150000"/>
              </a:lnSpc>
            </a:pPr>
            <a:r>
              <a:rPr lang="en-US" sz="2800" b="0" dirty="0">
                <a:solidFill>
                  <a:srgbClr val="000000"/>
                </a:solidFill>
                <a:effectLst/>
                <a:latin typeface="Arial Rounded MT Bold" panose="020F0704030504030204" pitchFamily="34" charset="0"/>
              </a:rPr>
              <a:t>Total Listings/Property in Each Neighborhood Group</a:t>
            </a:r>
          </a:p>
        </p:txBody>
      </p:sp>
      <p:pic>
        <p:nvPicPr>
          <p:cNvPr id="10" name="Picture 9">
            <a:extLst>
              <a:ext uri="{FF2B5EF4-FFF2-40B4-BE49-F238E27FC236}">
                <a16:creationId xmlns:a16="http://schemas.microsoft.com/office/drawing/2014/main" id="{949FF95D-C7AF-98BC-BBFB-3E5D0A19AA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852" y="2124710"/>
            <a:ext cx="11725838" cy="4438322"/>
          </a:xfrm>
          <a:prstGeom prst="rect">
            <a:avLst/>
          </a:prstGeom>
        </p:spPr>
      </p:pic>
      <p:pic>
        <p:nvPicPr>
          <p:cNvPr id="14" name="Picture 13">
            <a:extLst>
              <a:ext uri="{FF2B5EF4-FFF2-40B4-BE49-F238E27FC236}">
                <a16:creationId xmlns:a16="http://schemas.microsoft.com/office/drawing/2014/main" id="{921B041F-77E9-15CD-DA87-BCD4651054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54579" y="131506"/>
            <a:ext cx="599357" cy="599357"/>
          </a:xfrm>
          <a:prstGeom prst="rect">
            <a:avLst/>
          </a:prstGeom>
        </p:spPr>
      </p:pic>
    </p:spTree>
    <p:extLst>
      <p:ext uri="{BB962C8B-B14F-4D97-AF65-F5344CB8AC3E}">
        <p14:creationId xmlns:p14="http://schemas.microsoft.com/office/powerpoint/2010/main" val="2563119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B581D3-E981-FE5A-545D-A6699B8543AD}"/>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699078BE-15E7-6745-E07F-5B0ABB71A5BA}"/>
              </a:ext>
            </a:extLst>
          </p:cNvPr>
          <p:cNvSpPr txBox="1"/>
          <p:nvPr/>
        </p:nvSpPr>
        <p:spPr>
          <a:xfrm>
            <a:off x="265471" y="431334"/>
            <a:ext cx="2418735" cy="655629"/>
          </a:xfrm>
          <a:prstGeom prst="rect">
            <a:avLst/>
          </a:prstGeom>
          <a:noFill/>
        </p:spPr>
        <p:txBody>
          <a:bodyPr wrap="square">
            <a:spAutoFit/>
          </a:bodyPr>
          <a:lstStyle/>
          <a:p>
            <a:pPr>
              <a:lnSpc>
                <a:spcPct val="150000"/>
              </a:lnSpc>
            </a:pPr>
            <a:r>
              <a:rPr lang="en-US" sz="2800" b="0" dirty="0">
                <a:solidFill>
                  <a:srgbClr val="EDE0D6"/>
                </a:solidFill>
                <a:effectLst/>
                <a:latin typeface="Arial Rounded MT Bold" panose="020F0704030504030204" pitchFamily="34" charset="0"/>
              </a:rPr>
              <a:t>Observation</a:t>
            </a:r>
          </a:p>
        </p:txBody>
      </p:sp>
      <p:sp>
        <p:nvSpPr>
          <p:cNvPr id="2" name="Rectangle 1">
            <a:extLst>
              <a:ext uri="{FF2B5EF4-FFF2-40B4-BE49-F238E27FC236}">
                <a16:creationId xmlns:a16="http://schemas.microsoft.com/office/drawing/2014/main" id="{EC714990-614B-3061-7948-B22703B098CC}"/>
              </a:ext>
            </a:extLst>
          </p:cNvPr>
          <p:cNvSpPr>
            <a:spLocks noChangeArrowheads="1"/>
          </p:cNvSpPr>
          <p:nvPr/>
        </p:nvSpPr>
        <p:spPr bwMode="auto">
          <a:xfrm>
            <a:off x="265471" y="1939320"/>
            <a:ext cx="11661058" cy="461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Manhattan and Brooklyn have the highest number of Airbnb listings, each with over 19,000 listings.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In contrast, Queens and the Bronx have significantly fewer listings, with 5,567 and 1,070 listings, respectively.</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Staten Island has the lowest number of listings, with only 365.</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The distribution of listings across neighborhood groups is imbalanced, with a heavy concentration in Manhattan and Brooklyn.</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Despite being larger in size, neighborhoods in Queens, the Bronx, and Staten Island have fewer listings than Manhattan, which occupies a smaller geographical area.</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This could indicate that demand for Airbnb rentals is higher in Manhattan compared to the other neighborhoods, resulting in a greater concentration of listings.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0" i="0" u="none" strike="noStrike" cap="none" normalizeH="0" baseline="0" dirty="0">
                <a:ln>
                  <a:noFill/>
                </a:ln>
                <a:solidFill>
                  <a:schemeClr val="bg1"/>
                </a:solidFill>
                <a:effectLst/>
                <a:latin typeface="Arial" panose="020B0604020202020204" pitchFamily="34" charset="0"/>
                <a:cs typeface="Arial" panose="020B0604020202020204" pitchFamily="34" charset="0"/>
              </a:rPr>
              <a:t>Alternatively, it may reflect a higher supply of listings in Manhattan due to the greater number of homeowners or property owners in the area willing to list their properties on Airbnb.</a:t>
            </a:r>
          </a:p>
        </p:txBody>
      </p:sp>
      <p:pic>
        <p:nvPicPr>
          <p:cNvPr id="3" name="Picture 2">
            <a:extLst>
              <a:ext uri="{FF2B5EF4-FFF2-40B4-BE49-F238E27FC236}">
                <a16:creationId xmlns:a16="http://schemas.microsoft.com/office/drawing/2014/main" id="{473D24D7-96DA-4C92-7147-C475FA2071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15249" y="159791"/>
            <a:ext cx="599357" cy="599357"/>
          </a:xfrm>
          <a:prstGeom prst="rect">
            <a:avLst/>
          </a:prstGeom>
        </p:spPr>
      </p:pic>
    </p:spTree>
    <p:extLst>
      <p:ext uri="{BB962C8B-B14F-4D97-AF65-F5344CB8AC3E}">
        <p14:creationId xmlns:p14="http://schemas.microsoft.com/office/powerpoint/2010/main" val="3400077299"/>
      </p:ext>
    </p:extLst>
  </p:cSld>
  <p:clrMapOvr>
    <a:masterClrMapping/>
  </p:clrMapOvr>
</p:sld>
</file>

<file path=ppt/theme/theme1.xml><?xml version="1.0" encoding="utf-8"?>
<a:theme xmlns:a="http://schemas.openxmlformats.org/drawingml/2006/main" name="Custom">
  <a:themeElements>
    <a:clrScheme name="Custom 171">
      <a:dk1>
        <a:sysClr val="windowText" lastClr="000000"/>
      </a:dk1>
      <a:lt1>
        <a:sysClr val="window" lastClr="FFFFFF"/>
      </a:lt1>
      <a:dk2>
        <a:srgbClr val="A5B592"/>
      </a:dk2>
      <a:lt2>
        <a:srgbClr val="FEFAC9"/>
      </a:lt2>
      <a:accent1>
        <a:srgbClr val="C69E93"/>
      </a:accent1>
      <a:accent2>
        <a:srgbClr val="B7C4C1"/>
      </a:accent2>
      <a:accent3>
        <a:srgbClr val="7C8A8B"/>
      </a:accent3>
      <a:accent4>
        <a:srgbClr val="E2CDBC"/>
      </a:accent4>
      <a:accent5>
        <a:srgbClr val="959E89"/>
      </a:accent5>
      <a:accent6>
        <a:srgbClr val="545C6E"/>
      </a:accent6>
      <a:hlink>
        <a:srgbClr val="8E58B6"/>
      </a:hlink>
      <a:folHlink>
        <a:srgbClr val="7F6F6F"/>
      </a:folHlink>
    </a:clrScheme>
    <a:fontScheme name="Custom 76">
      <a:majorFont>
        <a:latin typeface="Goudy Old Style"/>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381587_Win32_SL_V13" id="{F20C6250-62BA-457E-B250-03D7EF3FEC8F}" vid="{0DD98A1E-8B19-4FC3-8AFA-E0AC98D219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DB8640-6848-42EB-9A54-2F5003E825E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360C06F9-3BB9-4443-9C2A-670BA7151F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AABA19-8BE1-48A9-BC2D-6C8E69424632}">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Pheasant presentation</Template>
  <TotalTime>114</TotalTime>
  <Words>2804</Words>
  <Application>Microsoft Office PowerPoint</Application>
  <PresentationFormat>Widescreen</PresentationFormat>
  <Paragraphs>169</Paragraphs>
  <Slides>41</Slides>
  <Notes>41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Aptos</vt:lpstr>
      <vt:lpstr>Arial</vt:lpstr>
      <vt:lpstr>Arial Rounded MT Bold</vt:lpstr>
      <vt:lpstr>Goudy Old Style</vt:lpstr>
      <vt:lpstr>Speak Pro</vt:lpstr>
      <vt:lpstr>Wingdings</vt:lpstr>
      <vt:lpstr>Custom</vt:lpstr>
      <vt:lpstr>Airbnb (new York) booking analysis</vt:lpstr>
      <vt:lpstr>Agenda</vt:lpstr>
      <vt:lpstr>Overview</vt:lpstr>
      <vt:lpstr>Business problems</vt:lpstr>
      <vt:lpstr>Business solution</vt:lpstr>
      <vt:lpstr>Distribution of Airbnb Booking Price Range</vt:lpstr>
      <vt:lpstr>PowerPoint Presentation</vt:lpstr>
      <vt:lpstr>Total Listings/Property in Each Neighborhood Group</vt:lpstr>
      <vt:lpstr>PowerPoint Presentation</vt:lpstr>
      <vt:lpstr>Average Price for Each Neighborhood Group</vt:lpstr>
      <vt:lpstr>PowerPoint Presentation</vt:lpstr>
      <vt:lpstr>Price Distribution for Each Neighborhood Group</vt:lpstr>
      <vt:lpstr>PowerPoint Presentation</vt:lpstr>
      <vt:lpstr>Top 10 Neighborhood by Listings/Property</vt:lpstr>
      <vt:lpstr>PowerPoint Presentation</vt:lpstr>
      <vt:lpstr>Top 10 Hosts by Listings/Property</vt:lpstr>
      <vt:lpstr>PowerPoint Presentation</vt:lpstr>
      <vt:lpstr>Active Hosts by Neighborhood Group</vt:lpstr>
      <vt:lpstr>PowerPoint Presentation</vt:lpstr>
      <vt:lpstr>Average Minimum Price in Neighborhood</vt:lpstr>
      <vt:lpstr>PowerPoint Presentation</vt:lpstr>
      <vt:lpstr>Each Room Type in NYC</vt:lpstr>
      <vt:lpstr>PowerPoint Presentation</vt:lpstr>
      <vt:lpstr>Stay Requirement by Minimum Night</vt:lpstr>
      <vt:lpstr>PowerPoint Presentation</vt:lpstr>
      <vt:lpstr>Total Reviews by Neighborhood Groups</vt:lpstr>
      <vt:lpstr>PowerPoint Presentation</vt:lpstr>
      <vt:lpstr>Most Reviewed Room Type by Neighborhood Groups</vt:lpstr>
      <vt:lpstr>PowerPoint Presentation</vt:lpstr>
      <vt:lpstr>Distribution of Room Types in NYC</vt:lpstr>
      <vt:lpstr>PowerPoint Presentation</vt:lpstr>
      <vt:lpstr>Neighborhood Groups vs Price variations</vt:lpstr>
      <vt:lpstr>PowerPoint Presentation</vt:lpstr>
      <vt:lpstr>Best Property Location for Travelers/Hosts by Avg. Reviews</vt:lpstr>
      <vt:lpstr>PowerPoint Presentation</vt:lpstr>
      <vt:lpstr>Correlation Heatmap</vt:lpstr>
      <vt:lpstr>PowerPoint Presentation</vt:lpstr>
      <vt:lpstr>conclusion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Akashdeep Dam</dc:creator>
  <cp:lastModifiedBy>Akashdeep Dam</cp:lastModifiedBy>
  <cp:revision>39</cp:revision>
  <dcterms:created xsi:type="dcterms:W3CDTF">2024-11-13T10:39:01Z</dcterms:created>
  <dcterms:modified xsi:type="dcterms:W3CDTF">2024-11-14T11:01:46Z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